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slideLayouts/slideLayout59.xml" ContentType="application/vnd.openxmlformats-officedocument.presentationml.slideLayout+xml"/>
  <Override PartName="/ppt/theme/theme6.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4035" r:id="rId4"/>
    <p:sldMasterId id="2147483966" r:id="rId5"/>
    <p:sldMasterId id="2147484013" r:id="rId6"/>
    <p:sldMasterId id="2147483648" r:id="rId7"/>
    <p:sldMasterId id="2147483899" r:id="rId8"/>
    <p:sldMasterId id="2147484028" r:id="rId9"/>
    <p:sldMasterId id="2147484052" r:id="rId10"/>
  </p:sldMasterIdLst>
  <p:notesMasterIdLst>
    <p:notesMasterId r:id="rId43"/>
  </p:notesMasterIdLst>
  <p:sldIdLst>
    <p:sldId id="310" r:id="rId11"/>
    <p:sldId id="2147472901" r:id="rId12"/>
    <p:sldId id="359" r:id="rId13"/>
    <p:sldId id="266" r:id="rId14"/>
    <p:sldId id="2147472865" r:id="rId15"/>
    <p:sldId id="2147472900" r:id="rId16"/>
    <p:sldId id="259" r:id="rId17"/>
    <p:sldId id="263" r:id="rId18"/>
    <p:sldId id="315" r:id="rId19"/>
    <p:sldId id="2147472856" r:id="rId20"/>
    <p:sldId id="355" r:id="rId21"/>
    <p:sldId id="2147472872" r:id="rId22"/>
    <p:sldId id="331" r:id="rId23"/>
    <p:sldId id="2147472859" r:id="rId24"/>
    <p:sldId id="2147472860" r:id="rId25"/>
    <p:sldId id="316" r:id="rId26"/>
    <p:sldId id="2147472857" r:id="rId27"/>
    <p:sldId id="2147472858" r:id="rId28"/>
    <p:sldId id="337" r:id="rId29"/>
    <p:sldId id="2147472876" r:id="rId30"/>
    <p:sldId id="352" r:id="rId31"/>
    <p:sldId id="2147472867" r:id="rId32"/>
    <p:sldId id="2147472869" r:id="rId33"/>
    <p:sldId id="2147472878" r:id="rId34"/>
    <p:sldId id="2147472896" r:id="rId35"/>
    <p:sldId id="2147472886" r:id="rId36"/>
    <p:sldId id="2147472866" r:id="rId37"/>
    <p:sldId id="2147472870" r:id="rId38"/>
    <p:sldId id="2147472898" r:id="rId39"/>
    <p:sldId id="2147472897" r:id="rId40"/>
    <p:sldId id="2147472899" r:id="rId41"/>
    <p:sldId id="2147472888" r:id="rId4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FE5C00-6632-7B3B-EA66-1090D61C1537}" name="Fanny LIGERON 211" initials="F2" userId="S::fanny.ligeron@caf21.caf.fr::e77250aa-d53d-40e6-b6af-4c5eaa9e58fe" providerId="AD"/>
  <p188:author id="{321B6A14-8EDF-2426-5F93-F051CA09C13D}" name="Carole GAUTIER 501" initials="C5" userId="S::carole.gautier@caf50.caf.fr::24843d51-1742-436e-9d8d-7a3b09f17792" providerId="AD"/>
  <p188:author id="{C384674F-C757-3BDA-108C-599460433E8A}" name="Bertrand PILET 293" initials="BP2" userId="S::bertrand.pilet@caf29.caf.fr::d7e5935a-5f23-49db-b569-a5d6bb2f79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E7FF8E-812E-43AC-9F0C-CC38425EC73D}" v="6" dt="2023-06-19T10:08:29.8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302" autoAdjust="0"/>
  </p:normalViewPr>
  <p:slideViewPr>
    <p:cSldViewPr snapToGrid="0">
      <p:cViewPr varScale="1">
        <p:scale>
          <a:sx n="77" d="100"/>
          <a:sy n="77" d="100"/>
        </p:scale>
        <p:origin x="840" y="8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microsoft.com/office/2018/10/relationships/authors" Target="author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Master" Target="slideMasters/slideMaster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8FA72E-523A-4E7D-93A5-4032D4C988B8}" type="doc">
      <dgm:prSet loTypeId="urn:microsoft.com/office/officeart/2017/3/layout/DropPinTimeline" loCatId="timeline" qsTypeId="urn:microsoft.com/office/officeart/2005/8/quickstyle/simple1" qsCatId="simple" csTypeId="urn:microsoft.com/office/officeart/2005/8/colors/accent1_2" csCatId="accent1" phldr="1"/>
      <dgm:spPr/>
      <dgm:t>
        <a:bodyPr/>
        <a:lstStyle/>
        <a:p>
          <a:endParaRPr lang="en-US"/>
        </a:p>
      </dgm:t>
    </dgm:pt>
    <dgm:pt modelId="{4AA9BEFD-E04F-45C3-B226-78CC30744E83}">
      <dgm:prSet phldrT="[Text]" phldr="0"/>
      <dgm:spPr/>
      <dgm:t>
        <a:bodyPr/>
        <a:lstStyle/>
        <a:p>
          <a:pPr>
            <a:defRPr b="1"/>
          </a:pPr>
          <a:r>
            <a:rPr lang="fr-FR" b="1">
              <a:latin typeface="Calibri Light" panose="020F0302020204030204"/>
            </a:rPr>
            <a:t> 30/06/1975</a:t>
          </a:r>
          <a:endParaRPr lang="fr-FR" b="1"/>
        </a:p>
      </dgm:t>
    </dgm:pt>
    <dgm:pt modelId="{7B6D2232-71A0-45B4-BE21-1E1302250EF9}" type="parTrans" cxnId="{70974939-8CB8-4CEE-9123-7776710F98C0}">
      <dgm:prSet/>
      <dgm:spPr/>
      <dgm:t>
        <a:bodyPr/>
        <a:lstStyle/>
        <a:p>
          <a:endParaRPr lang="en-US"/>
        </a:p>
      </dgm:t>
    </dgm:pt>
    <dgm:pt modelId="{49CDE7C0-E75E-4A1E-A0E1-56164D572112}" type="sibTrans" cxnId="{70974939-8CB8-4CEE-9123-7776710F98C0}">
      <dgm:prSet/>
      <dgm:spPr/>
      <dgm:t>
        <a:bodyPr/>
        <a:lstStyle/>
        <a:p>
          <a:endParaRPr lang="en-US"/>
        </a:p>
      </dgm:t>
    </dgm:pt>
    <dgm:pt modelId="{A41A5944-57FC-4DAF-890C-0F27DD94E342}">
      <dgm:prSet phldrT="[Text]" phldr="0"/>
      <dgm:spPr/>
      <dgm:t>
        <a:bodyPr/>
        <a:lstStyle/>
        <a:p>
          <a:r>
            <a:rPr lang="fr-FR" dirty="0">
              <a:solidFill>
                <a:srgbClr val="000000"/>
              </a:solidFill>
              <a:latin typeface="Calibri"/>
              <a:cs typeface="Calibri"/>
            </a:rPr>
            <a:t>Création de l'Allocation aux adultes handicapés (</a:t>
          </a:r>
          <a:r>
            <a:rPr lang="fr-FR" dirty="0" err="1">
              <a:solidFill>
                <a:srgbClr val="000000"/>
              </a:solidFill>
              <a:latin typeface="Calibri"/>
              <a:cs typeface="Calibri"/>
            </a:rPr>
            <a:t>Aah</a:t>
          </a:r>
          <a:r>
            <a:rPr lang="fr-FR" dirty="0">
              <a:solidFill>
                <a:srgbClr val="000000"/>
              </a:solidFill>
              <a:latin typeface="Calibri"/>
              <a:cs typeface="Calibri"/>
            </a:rPr>
            <a:t>)</a:t>
          </a:r>
          <a:endParaRPr lang="fr-FR" dirty="0">
            <a:latin typeface="Calibri Light" panose="020F0302020204030204"/>
            <a:cs typeface="Calibri Light" panose="020F0302020204030204"/>
          </a:endParaRPr>
        </a:p>
      </dgm:t>
    </dgm:pt>
    <dgm:pt modelId="{04C3CD8D-7B2D-4570-8EED-AEF9C66CA88C}" type="parTrans" cxnId="{4B583469-4D59-44C9-AE27-494923860F95}">
      <dgm:prSet/>
      <dgm:spPr/>
      <dgm:t>
        <a:bodyPr/>
        <a:lstStyle/>
        <a:p>
          <a:endParaRPr lang="en-US"/>
        </a:p>
      </dgm:t>
    </dgm:pt>
    <dgm:pt modelId="{500E4A8D-8A23-4EF2-BB00-416012287FF9}" type="sibTrans" cxnId="{4B583469-4D59-44C9-AE27-494923860F95}">
      <dgm:prSet/>
      <dgm:spPr/>
      <dgm:t>
        <a:bodyPr/>
        <a:lstStyle/>
        <a:p>
          <a:endParaRPr lang="en-US"/>
        </a:p>
      </dgm:t>
    </dgm:pt>
    <dgm:pt modelId="{2126F404-0CD0-497D-A6CF-1FC9A960E8AC}">
      <dgm:prSet phldrT="[Text]" phldr="0"/>
      <dgm:spPr/>
      <dgm:t>
        <a:bodyPr/>
        <a:lstStyle/>
        <a:p>
          <a:r>
            <a:rPr lang="fr-FR" dirty="0">
              <a:solidFill>
                <a:srgbClr val="000000"/>
              </a:solidFill>
              <a:latin typeface="Calibri"/>
              <a:cs typeface="Calibri"/>
            </a:rPr>
            <a:t>Priorité donnée à l’AAH</a:t>
          </a:r>
          <a:endParaRPr lang="fr-FR" dirty="0"/>
        </a:p>
      </dgm:t>
    </dgm:pt>
    <dgm:pt modelId="{B5E7D9E1-024A-47CE-83DD-B1886853F8D4}" type="parTrans" cxnId="{474989DC-2043-457F-A710-89EE819636D0}">
      <dgm:prSet/>
      <dgm:spPr/>
      <dgm:t>
        <a:bodyPr/>
        <a:lstStyle/>
        <a:p>
          <a:endParaRPr lang="en-US"/>
        </a:p>
      </dgm:t>
    </dgm:pt>
    <dgm:pt modelId="{641D993C-619D-4BCD-AC3C-02CC416BA1D6}" type="sibTrans" cxnId="{474989DC-2043-457F-A710-89EE819636D0}">
      <dgm:prSet/>
      <dgm:spPr/>
      <dgm:t>
        <a:bodyPr/>
        <a:lstStyle/>
        <a:p>
          <a:endParaRPr lang="en-US"/>
        </a:p>
      </dgm:t>
    </dgm:pt>
    <dgm:pt modelId="{C7603C55-8935-4A70-90E8-A0D7CAA44261}">
      <dgm:prSet phldr="0"/>
      <dgm:spPr/>
      <dgm:t>
        <a:bodyPr/>
        <a:lstStyle/>
        <a:p>
          <a:r>
            <a:rPr lang="fr-FR" b="0" dirty="0">
              <a:solidFill>
                <a:srgbClr val="000000"/>
              </a:solidFill>
              <a:latin typeface="Calibri"/>
              <a:cs typeface="Calibri"/>
            </a:rPr>
            <a:t>Non</a:t>
          </a:r>
          <a:r>
            <a:rPr lang="fr-FR" dirty="0">
              <a:solidFill>
                <a:srgbClr val="000000"/>
              </a:solidFill>
              <a:latin typeface="Calibri"/>
              <a:cs typeface="Calibri"/>
            </a:rPr>
            <a:t> cumul </a:t>
          </a:r>
          <a:r>
            <a:rPr lang="fr-FR" dirty="0" err="1">
              <a:solidFill>
                <a:srgbClr val="000000"/>
              </a:solidFill>
              <a:latin typeface="Calibri"/>
              <a:cs typeface="Calibri"/>
            </a:rPr>
            <a:t>Aah</a:t>
          </a:r>
          <a:r>
            <a:rPr lang="fr-FR" dirty="0">
              <a:solidFill>
                <a:srgbClr val="000000"/>
              </a:solidFill>
              <a:latin typeface="Calibri"/>
              <a:cs typeface="Calibri"/>
            </a:rPr>
            <a:t>/Allocation de solidarité spécifique (ASS) </a:t>
          </a:r>
          <a:endParaRPr lang="fr-FR" dirty="0"/>
        </a:p>
      </dgm:t>
    </dgm:pt>
    <dgm:pt modelId="{99112ECC-8C2D-4240-B7A9-E99FAFBB7E07}" type="parTrans" cxnId="{BD8538F5-A9E7-4258-ADDF-5409B4DA151E}">
      <dgm:prSet/>
      <dgm:spPr/>
      <dgm:t>
        <a:bodyPr/>
        <a:lstStyle/>
        <a:p>
          <a:endParaRPr lang="fr-FR"/>
        </a:p>
      </dgm:t>
    </dgm:pt>
    <dgm:pt modelId="{83C106C0-B9D7-40F8-902E-03D830F69DFA}" type="sibTrans" cxnId="{BD8538F5-A9E7-4258-ADDF-5409B4DA151E}">
      <dgm:prSet/>
      <dgm:spPr/>
      <dgm:t>
        <a:bodyPr/>
        <a:lstStyle/>
        <a:p>
          <a:endParaRPr lang="fr-FR"/>
        </a:p>
      </dgm:t>
    </dgm:pt>
    <dgm:pt modelId="{7E7E58E5-D534-4870-BE96-9747F2BC94F1}">
      <dgm:prSet phldr="0"/>
      <dgm:spPr/>
      <dgm:t>
        <a:bodyPr/>
        <a:lstStyle/>
        <a:p>
          <a:pPr>
            <a:defRPr b="1"/>
          </a:pPr>
          <a:r>
            <a:rPr lang="fr-FR" b="1">
              <a:latin typeface="Calibri"/>
              <a:cs typeface="Calibri"/>
            </a:rPr>
            <a:t> 01/2017</a:t>
          </a:r>
        </a:p>
      </dgm:t>
    </dgm:pt>
    <dgm:pt modelId="{3D724D94-4B77-4629-B231-3CCE11AF04A3}" type="parTrans" cxnId="{432CF579-361E-4932-96B3-63819B6E7E0E}">
      <dgm:prSet/>
      <dgm:spPr/>
      <dgm:t>
        <a:bodyPr/>
        <a:lstStyle/>
        <a:p>
          <a:endParaRPr lang="fr-FR"/>
        </a:p>
      </dgm:t>
    </dgm:pt>
    <dgm:pt modelId="{BB285FC3-873E-44A2-9C45-658EEFE26ABB}" type="sibTrans" cxnId="{432CF579-361E-4932-96B3-63819B6E7E0E}">
      <dgm:prSet/>
      <dgm:spPr/>
      <dgm:t>
        <a:bodyPr/>
        <a:lstStyle/>
        <a:p>
          <a:endParaRPr lang="fr-FR"/>
        </a:p>
      </dgm:t>
    </dgm:pt>
    <dgm:pt modelId="{4F4FFB96-86C6-4F02-868E-4FC5ECFFCFD9}">
      <dgm:prSet phldr="0"/>
      <dgm:spPr/>
      <dgm:t>
        <a:bodyPr/>
        <a:lstStyle/>
        <a:p>
          <a:pPr>
            <a:defRPr b="1"/>
          </a:pPr>
          <a:r>
            <a:rPr lang="fr-FR" b="1">
              <a:latin typeface="Calibri"/>
              <a:cs typeface="Calibri"/>
            </a:rPr>
            <a:t> 01/2019</a:t>
          </a:r>
        </a:p>
      </dgm:t>
    </dgm:pt>
    <dgm:pt modelId="{7B112443-FDEB-4816-B50F-073BCA31CD23}" type="parTrans" cxnId="{DEDEA68C-154B-4375-AB03-EED31EA809D0}">
      <dgm:prSet/>
      <dgm:spPr/>
      <dgm:t>
        <a:bodyPr/>
        <a:lstStyle/>
        <a:p>
          <a:endParaRPr lang="fr-FR"/>
        </a:p>
      </dgm:t>
    </dgm:pt>
    <dgm:pt modelId="{521E3DF8-C798-40E3-9F4C-72663C93CB61}" type="sibTrans" cxnId="{DEDEA68C-154B-4375-AB03-EED31EA809D0}">
      <dgm:prSet/>
      <dgm:spPr/>
      <dgm:t>
        <a:bodyPr/>
        <a:lstStyle/>
        <a:p>
          <a:endParaRPr lang="fr-FR"/>
        </a:p>
      </dgm:t>
    </dgm:pt>
    <dgm:pt modelId="{D164D46F-8512-4AEE-8342-727C012F77FF}">
      <dgm:prSet phldr="0"/>
      <dgm:spPr/>
      <dgm:t>
        <a:bodyPr/>
        <a:lstStyle/>
        <a:p>
          <a:r>
            <a:rPr lang="fr-FR" b="0" dirty="0">
              <a:latin typeface="Calibri"/>
              <a:cs typeface="Calibri"/>
            </a:rPr>
            <a:t>Prorogation </a:t>
          </a:r>
          <a:r>
            <a:rPr lang="fr-FR" b="0" dirty="0"/>
            <a:t>de certains droits à l’</a:t>
          </a:r>
          <a:r>
            <a:rPr lang="fr-FR" b="0" dirty="0" err="1"/>
            <a:t>Aah</a:t>
          </a:r>
          <a:r>
            <a:rPr lang="fr-FR" b="0" dirty="0"/>
            <a:t> sans limitation de durée pour les personnes présentant un taux d'incapacité supérieur ou égal à 80% et dont le handicap n’est pas susceptible d’évolution favorable.</a:t>
          </a:r>
        </a:p>
      </dgm:t>
    </dgm:pt>
    <dgm:pt modelId="{2041D8DA-7C15-41DA-9BDC-019B0AE912DC}" type="parTrans" cxnId="{36E8FC2A-F082-49DA-A866-D6492A7B2CC6}">
      <dgm:prSet/>
      <dgm:spPr/>
      <dgm:t>
        <a:bodyPr/>
        <a:lstStyle/>
        <a:p>
          <a:endParaRPr lang="fr-FR"/>
        </a:p>
      </dgm:t>
    </dgm:pt>
    <dgm:pt modelId="{980265ED-339C-4CEA-9F53-A4ED07E2DF8B}" type="sibTrans" cxnId="{36E8FC2A-F082-49DA-A866-D6492A7B2CC6}">
      <dgm:prSet/>
      <dgm:spPr/>
      <dgm:t>
        <a:bodyPr/>
        <a:lstStyle/>
        <a:p>
          <a:endParaRPr lang="fr-FR"/>
        </a:p>
      </dgm:t>
    </dgm:pt>
    <dgm:pt modelId="{01672362-713E-4F79-9C9B-0C1F83EB1CE1}">
      <dgm:prSet phldr="0"/>
      <dgm:spPr/>
      <dgm:t>
        <a:bodyPr/>
        <a:lstStyle/>
        <a:p>
          <a:pPr>
            <a:defRPr b="1"/>
          </a:pPr>
          <a:r>
            <a:rPr lang="fr-FR" b="1">
              <a:latin typeface="Calibri Light" panose="020F0302020204030204"/>
            </a:rPr>
            <a:t> 07/2020</a:t>
          </a:r>
        </a:p>
      </dgm:t>
    </dgm:pt>
    <dgm:pt modelId="{E14D6EEA-2C2C-4C40-A377-5823EE275A53}" type="parTrans" cxnId="{C11D2E6E-1E4F-4D8D-B81E-C120CEC14778}">
      <dgm:prSet/>
      <dgm:spPr/>
      <dgm:t>
        <a:bodyPr/>
        <a:lstStyle/>
        <a:p>
          <a:endParaRPr lang="fr-FR"/>
        </a:p>
      </dgm:t>
    </dgm:pt>
    <dgm:pt modelId="{F21814AD-E39D-4293-AD20-3443945E262A}" type="sibTrans" cxnId="{C11D2E6E-1E4F-4D8D-B81E-C120CEC14778}">
      <dgm:prSet/>
      <dgm:spPr/>
      <dgm:t>
        <a:bodyPr/>
        <a:lstStyle/>
        <a:p>
          <a:endParaRPr lang="fr-FR"/>
        </a:p>
      </dgm:t>
    </dgm:pt>
    <dgm:pt modelId="{D125416C-17F3-4BFE-941D-0260723FDB59}">
      <dgm:prSet phldr="0"/>
      <dgm:spPr/>
      <dgm:t>
        <a:bodyPr/>
        <a:lstStyle/>
        <a:p>
          <a:r>
            <a:rPr lang="fr-FR" b="0" dirty="0">
              <a:latin typeface="Calibri Light" panose="020F0302020204030204"/>
            </a:rPr>
            <a:t>Mesure de substitution automatique de la retraite. Les bénéficiaires </a:t>
          </a:r>
          <a:r>
            <a:rPr lang="fr-FR" b="0" dirty="0" err="1">
              <a:latin typeface="Calibri Light" panose="020F0302020204030204"/>
            </a:rPr>
            <a:t>Aah</a:t>
          </a:r>
          <a:r>
            <a:rPr lang="fr-FR" b="0" dirty="0">
              <a:latin typeface="Calibri Light" panose="020F0302020204030204"/>
            </a:rPr>
            <a:t> n’ont plus besoin de déposer leur demande de retraite. Les droits sont étudiés automatiquement. </a:t>
          </a:r>
        </a:p>
      </dgm:t>
    </dgm:pt>
    <dgm:pt modelId="{5CB1186E-EACA-45DC-969C-E720BB0D34C8}" type="parTrans" cxnId="{9865F909-0E70-45EE-96EA-A722D880C990}">
      <dgm:prSet/>
      <dgm:spPr/>
      <dgm:t>
        <a:bodyPr/>
        <a:lstStyle/>
        <a:p>
          <a:endParaRPr lang="fr-FR"/>
        </a:p>
      </dgm:t>
    </dgm:pt>
    <dgm:pt modelId="{21EFFF86-7210-4D93-97F9-A0BD8F9422CA}" type="sibTrans" cxnId="{9865F909-0E70-45EE-96EA-A722D880C990}">
      <dgm:prSet/>
      <dgm:spPr/>
      <dgm:t>
        <a:bodyPr/>
        <a:lstStyle/>
        <a:p>
          <a:endParaRPr lang="fr-FR"/>
        </a:p>
      </dgm:t>
    </dgm:pt>
    <dgm:pt modelId="{2FE5992B-B0A2-4AE9-9965-730D2ABF8530}">
      <dgm:prSet phldr="0"/>
      <dgm:spPr/>
      <dgm:t>
        <a:bodyPr/>
        <a:lstStyle/>
        <a:p>
          <a:pPr>
            <a:defRPr b="1"/>
          </a:pPr>
          <a:r>
            <a:rPr lang="fr-FR" b="1">
              <a:latin typeface="Calibri Light" panose="020F0302020204030204"/>
            </a:rPr>
            <a:t> 01/2022</a:t>
          </a:r>
        </a:p>
      </dgm:t>
    </dgm:pt>
    <dgm:pt modelId="{DE475140-E166-4EC0-A2D5-31C754402B2D}" type="parTrans" cxnId="{62B5AA7D-B1AF-4331-88E7-4FD219C07207}">
      <dgm:prSet/>
      <dgm:spPr/>
      <dgm:t>
        <a:bodyPr/>
        <a:lstStyle/>
        <a:p>
          <a:endParaRPr lang="fr-FR"/>
        </a:p>
      </dgm:t>
    </dgm:pt>
    <dgm:pt modelId="{447EA066-BDFD-471B-A115-BF7EC6296749}" type="sibTrans" cxnId="{62B5AA7D-B1AF-4331-88E7-4FD219C07207}">
      <dgm:prSet/>
      <dgm:spPr/>
      <dgm:t>
        <a:bodyPr/>
        <a:lstStyle/>
        <a:p>
          <a:endParaRPr lang="fr-FR"/>
        </a:p>
      </dgm:t>
    </dgm:pt>
    <dgm:pt modelId="{FDF5F1FB-B80C-4025-B857-0062D264FEF1}">
      <dgm:prSet phldr="0"/>
      <dgm:spPr/>
      <dgm:t>
        <a:bodyPr/>
        <a:lstStyle/>
        <a:p>
          <a:r>
            <a:rPr lang="fr-FR" b="0" dirty="0">
              <a:latin typeface="Calibri Light" panose="020F0302020204030204"/>
            </a:rPr>
            <a:t>Abattement de 5.000</a:t>
          </a:r>
          <a:r>
            <a:rPr lang="fr-FR" dirty="0">
              <a:latin typeface="Calibri Light" panose="020F0302020204030204"/>
            </a:rPr>
            <a:t>€ majoré de 1.400€ par enfant à charge sur les revenus du conjoint du bénéficiaire d’</a:t>
          </a:r>
          <a:r>
            <a:rPr lang="fr-FR" dirty="0" err="1">
              <a:latin typeface="Calibri Light" panose="020F0302020204030204"/>
            </a:rPr>
            <a:t>Aah</a:t>
          </a:r>
          <a:r>
            <a:rPr lang="fr-FR" dirty="0">
              <a:latin typeface="Calibri Light" panose="020F0302020204030204"/>
            </a:rPr>
            <a:t>. </a:t>
          </a:r>
        </a:p>
      </dgm:t>
    </dgm:pt>
    <dgm:pt modelId="{0F04A45D-4336-4D75-B579-5F3164AD6CA5}" type="parTrans" cxnId="{AFE90C20-2480-40CC-A52C-8B365BB80D73}">
      <dgm:prSet/>
      <dgm:spPr/>
      <dgm:t>
        <a:bodyPr/>
        <a:lstStyle/>
        <a:p>
          <a:endParaRPr lang="fr-FR"/>
        </a:p>
      </dgm:t>
    </dgm:pt>
    <dgm:pt modelId="{0EBB3B6B-6A79-4512-A6CD-38A384EF793E}" type="sibTrans" cxnId="{AFE90C20-2480-40CC-A52C-8B365BB80D73}">
      <dgm:prSet/>
      <dgm:spPr/>
      <dgm:t>
        <a:bodyPr/>
        <a:lstStyle/>
        <a:p>
          <a:endParaRPr lang="fr-FR"/>
        </a:p>
      </dgm:t>
    </dgm:pt>
    <dgm:pt modelId="{419893D9-1658-465E-80B3-69AF7CBA6F7F}">
      <dgm:prSet phldr="0"/>
      <dgm:spPr/>
      <dgm:t>
        <a:bodyPr/>
        <a:lstStyle/>
        <a:p>
          <a:pPr>
            <a:defRPr b="1"/>
          </a:pPr>
          <a:r>
            <a:rPr lang="fr-FR" b="1">
              <a:latin typeface="Calibri Light" panose="020F0302020204030204"/>
            </a:rPr>
            <a:t> 01/2023</a:t>
          </a:r>
        </a:p>
      </dgm:t>
    </dgm:pt>
    <dgm:pt modelId="{289460A4-5472-462D-A396-F65F084BCCB1}" type="parTrans" cxnId="{754C8E64-16CE-407E-97DD-5DAB97CB55F8}">
      <dgm:prSet/>
      <dgm:spPr/>
      <dgm:t>
        <a:bodyPr/>
        <a:lstStyle/>
        <a:p>
          <a:endParaRPr lang="fr-FR"/>
        </a:p>
      </dgm:t>
    </dgm:pt>
    <dgm:pt modelId="{22679A1B-5853-46F9-93BD-E83A535A7039}" type="sibTrans" cxnId="{754C8E64-16CE-407E-97DD-5DAB97CB55F8}">
      <dgm:prSet/>
      <dgm:spPr/>
      <dgm:t>
        <a:bodyPr/>
        <a:lstStyle/>
        <a:p>
          <a:endParaRPr lang="fr-FR"/>
        </a:p>
      </dgm:t>
    </dgm:pt>
    <dgm:pt modelId="{343B7964-D182-4B07-9257-DBC727A1918C}">
      <dgm:prSet phldr="0"/>
      <dgm:spPr/>
      <dgm:t>
        <a:bodyPr/>
        <a:lstStyle/>
        <a:p>
          <a:r>
            <a:rPr lang="fr-FR" dirty="0">
              <a:latin typeface="Calibri Light" panose="020F0302020204030204"/>
            </a:rPr>
            <a:t>Possibilité pour les travailleurs en ESAT de cumuler une activité à temps partiel en milieu ordinaire.</a:t>
          </a:r>
        </a:p>
      </dgm:t>
    </dgm:pt>
    <dgm:pt modelId="{F0AA0881-B4EF-4E4B-AC70-97C63EED9FA1}" type="parTrans" cxnId="{5760B8C5-DF21-4E24-AA61-5E7FB635D55F}">
      <dgm:prSet/>
      <dgm:spPr/>
      <dgm:t>
        <a:bodyPr/>
        <a:lstStyle/>
        <a:p>
          <a:endParaRPr lang="fr-FR"/>
        </a:p>
      </dgm:t>
    </dgm:pt>
    <dgm:pt modelId="{119367AC-86EA-4887-9D3C-656E825E8808}" type="sibTrans" cxnId="{5760B8C5-DF21-4E24-AA61-5E7FB635D55F}">
      <dgm:prSet/>
      <dgm:spPr/>
      <dgm:t>
        <a:bodyPr/>
        <a:lstStyle/>
        <a:p>
          <a:endParaRPr lang="fr-FR"/>
        </a:p>
      </dgm:t>
    </dgm:pt>
    <dgm:pt modelId="{F0DA5D25-FF7A-40A9-9903-EA99165A7C63}">
      <dgm:prSet phldr="0"/>
      <dgm:spPr/>
      <dgm:t>
        <a:bodyPr/>
        <a:lstStyle/>
        <a:p>
          <a:pPr>
            <a:defRPr b="1"/>
          </a:pPr>
          <a:r>
            <a:rPr lang="fr-FR">
              <a:latin typeface="Calibri Light" panose="020F0302020204030204"/>
            </a:rPr>
            <a:t> 10/2023</a:t>
          </a:r>
        </a:p>
      </dgm:t>
    </dgm:pt>
    <dgm:pt modelId="{6BE39D3D-7E62-416D-8250-EEF2E14CD88A}" type="parTrans" cxnId="{9AA8719A-14F2-439A-9BAC-74C2BFA398F3}">
      <dgm:prSet/>
      <dgm:spPr/>
      <dgm:t>
        <a:bodyPr/>
        <a:lstStyle/>
        <a:p>
          <a:endParaRPr lang="fr-FR"/>
        </a:p>
      </dgm:t>
    </dgm:pt>
    <dgm:pt modelId="{E7E53DBE-9D57-43DF-B622-5DB6AD89DAA2}" type="sibTrans" cxnId="{9AA8719A-14F2-439A-9BAC-74C2BFA398F3}">
      <dgm:prSet/>
      <dgm:spPr/>
      <dgm:t>
        <a:bodyPr/>
        <a:lstStyle/>
        <a:p>
          <a:endParaRPr lang="fr-FR"/>
        </a:p>
      </dgm:t>
    </dgm:pt>
    <dgm:pt modelId="{2B58AAD4-918D-42A6-ADB8-11CB35BB011A}">
      <dgm:prSet phldr="0"/>
      <dgm:spPr/>
      <dgm:t>
        <a:bodyPr/>
        <a:lstStyle/>
        <a:p>
          <a:r>
            <a:rPr lang="fr-FR" err="1">
              <a:latin typeface="Calibri Light" panose="020F0302020204030204"/>
            </a:rPr>
            <a:t>Déconjugalisation</a:t>
          </a:r>
          <a:r>
            <a:rPr lang="fr-FR">
              <a:latin typeface="Calibri Light" panose="020F0302020204030204"/>
            </a:rPr>
            <a:t> de l'</a:t>
          </a:r>
          <a:r>
            <a:rPr lang="fr-FR" err="1">
              <a:latin typeface="Calibri Light" panose="020F0302020204030204"/>
            </a:rPr>
            <a:t>Aah</a:t>
          </a:r>
          <a:r>
            <a:rPr lang="fr-FR">
              <a:latin typeface="Calibri Light" panose="020F0302020204030204"/>
            </a:rPr>
            <a:t> </a:t>
          </a:r>
          <a:endParaRPr lang="fr-FR"/>
        </a:p>
      </dgm:t>
    </dgm:pt>
    <dgm:pt modelId="{07C766E2-168D-4BB0-B2F2-410CCA398ECE}" type="parTrans" cxnId="{6FA2BEF3-4EE5-4F2C-B6A2-F9C8B40E0276}">
      <dgm:prSet/>
      <dgm:spPr/>
      <dgm:t>
        <a:bodyPr/>
        <a:lstStyle/>
        <a:p>
          <a:endParaRPr lang="fr-FR"/>
        </a:p>
      </dgm:t>
    </dgm:pt>
    <dgm:pt modelId="{1F8DEC56-5EE7-4B10-9DD7-67A11AD09ECA}" type="sibTrans" cxnId="{6FA2BEF3-4EE5-4F2C-B6A2-F9C8B40E0276}">
      <dgm:prSet/>
      <dgm:spPr/>
      <dgm:t>
        <a:bodyPr/>
        <a:lstStyle/>
        <a:p>
          <a:endParaRPr lang="fr-FR"/>
        </a:p>
      </dgm:t>
    </dgm:pt>
    <dgm:pt modelId="{AD9C3B69-B28E-43BA-A2C2-0B9232660840}" type="pres">
      <dgm:prSet presAssocID="{D78FA72E-523A-4E7D-93A5-4032D4C988B8}" presName="root" presStyleCnt="0">
        <dgm:presLayoutVars>
          <dgm:chMax/>
          <dgm:chPref/>
          <dgm:animLvl val="lvl"/>
        </dgm:presLayoutVars>
      </dgm:prSet>
      <dgm:spPr/>
    </dgm:pt>
    <dgm:pt modelId="{F978770D-96F2-4FB3-B150-7B4187D061C9}" type="pres">
      <dgm:prSet presAssocID="{D78FA72E-523A-4E7D-93A5-4032D4C988B8}" presName="divider" presStyleLbl="fgAcc1" presStyleIdx="0" presStyleCnt="8"/>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gm:spPr>
    </dgm:pt>
    <dgm:pt modelId="{B428304B-E0DB-4F05-8077-4E1E5004EBAF}" type="pres">
      <dgm:prSet presAssocID="{D78FA72E-523A-4E7D-93A5-4032D4C988B8}" presName="nodes" presStyleCnt="0">
        <dgm:presLayoutVars>
          <dgm:chMax/>
          <dgm:chPref/>
          <dgm:animLvl val="lvl"/>
        </dgm:presLayoutVars>
      </dgm:prSet>
      <dgm:spPr/>
    </dgm:pt>
    <dgm:pt modelId="{1DD8D306-89A2-4746-B33E-A4D929EFF1C0}" type="pres">
      <dgm:prSet presAssocID="{4AA9BEFD-E04F-45C3-B226-78CC30744E83}" presName="composite" presStyleCnt="0"/>
      <dgm:spPr/>
    </dgm:pt>
    <dgm:pt modelId="{6D0A819A-8E82-4593-AAEA-432562214625}" type="pres">
      <dgm:prSet presAssocID="{4AA9BEFD-E04F-45C3-B226-78CC30744E83}" presName="ConnectorPoint" presStyleLbl="lnNode1" presStyleIdx="0"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AEA4CCB8-F8D4-440A-A780-B9902FA0E975}" type="pres">
      <dgm:prSet presAssocID="{4AA9BEFD-E04F-45C3-B226-78CC30744E83}" presName="DropPinPlaceHolder" presStyleCnt="0"/>
      <dgm:spPr/>
    </dgm:pt>
    <dgm:pt modelId="{CEE32AD1-806E-4872-A821-9B5CB67086CC}" type="pres">
      <dgm:prSet presAssocID="{4AA9BEFD-E04F-45C3-B226-78CC30744E83}" presName="DropPin" presStyleLbl="alignNode1" presStyleIdx="0" presStyleCnt="7"/>
      <dgm:spPr/>
    </dgm:pt>
    <dgm:pt modelId="{76000C56-035A-4B76-B0F2-FA136E429065}" type="pres">
      <dgm:prSet presAssocID="{4AA9BEFD-E04F-45C3-B226-78CC30744E83}" presName="Ellipse" presStyleLbl="fgAcc1" presStyleIdx="1" presStyleCnt="8"/>
      <dgm:spPr>
        <a:solidFill>
          <a:schemeClr val="lt1">
            <a:alpha val="90000"/>
            <a:hueOff val="0"/>
            <a:satOff val="0"/>
            <a:lumOff val="0"/>
            <a:alphaOff val="0"/>
          </a:schemeClr>
        </a:solidFill>
        <a:ln w="12700" cap="flat" cmpd="sng" algn="ctr">
          <a:noFill/>
          <a:prstDash val="solid"/>
          <a:miter lim="800000"/>
        </a:ln>
        <a:effectLst/>
      </dgm:spPr>
    </dgm:pt>
    <dgm:pt modelId="{E0F0C10D-FA80-4465-ACF6-48E39A70FF9E}" type="pres">
      <dgm:prSet presAssocID="{4AA9BEFD-E04F-45C3-B226-78CC30744E83}" presName="L2TextContainer" presStyleLbl="revTx" presStyleIdx="0" presStyleCnt="14">
        <dgm:presLayoutVars>
          <dgm:bulletEnabled val="1"/>
        </dgm:presLayoutVars>
      </dgm:prSet>
      <dgm:spPr/>
    </dgm:pt>
    <dgm:pt modelId="{58E1C3F6-6669-4CEF-ACA2-FB90B5222A28}" type="pres">
      <dgm:prSet presAssocID="{4AA9BEFD-E04F-45C3-B226-78CC30744E83}" presName="L1TextContainer" presStyleLbl="revTx" presStyleIdx="1" presStyleCnt="14">
        <dgm:presLayoutVars>
          <dgm:chMax val="1"/>
          <dgm:chPref val="1"/>
          <dgm:bulletEnabled val="1"/>
        </dgm:presLayoutVars>
      </dgm:prSet>
      <dgm:spPr/>
    </dgm:pt>
    <dgm:pt modelId="{3C766A6B-162D-4C1E-85D3-7C44F3F01469}" type="pres">
      <dgm:prSet presAssocID="{4AA9BEFD-E04F-45C3-B226-78CC30744E83}" presName="ConnectLine" presStyleLbl="sibTrans1D1" presStyleIdx="0" presStyleCnt="7"/>
      <dgm:spPr>
        <a:noFill/>
        <a:ln w="12700" cap="flat" cmpd="sng" algn="ctr">
          <a:solidFill>
            <a:schemeClr val="accent1">
              <a:hueOff val="0"/>
              <a:satOff val="0"/>
              <a:lumOff val="0"/>
              <a:alphaOff val="0"/>
            </a:schemeClr>
          </a:solidFill>
          <a:prstDash val="dash"/>
          <a:miter lim="800000"/>
        </a:ln>
        <a:effectLst/>
      </dgm:spPr>
    </dgm:pt>
    <dgm:pt modelId="{F018351B-B2F6-40EA-A048-006223960F9D}" type="pres">
      <dgm:prSet presAssocID="{4AA9BEFD-E04F-45C3-B226-78CC30744E83}" presName="EmptyPlaceHolder" presStyleCnt="0"/>
      <dgm:spPr/>
    </dgm:pt>
    <dgm:pt modelId="{04FE3DA4-87C0-4709-BE7A-0C8F3CA4EDF6}" type="pres">
      <dgm:prSet presAssocID="{49CDE7C0-E75E-4A1E-A0E1-56164D572112}" presName="spaceBetweenRectangles" presStyleCnt="0"/>
      <dgm:spPr/>
    </dgm:pt>
    <dgm:pt modelId="{7BE0982D-6D77-43D1-A289-0DC37689F9C4}" type="pres">
      <dgm:prSet presAssocID="{7E7E58E5-D534-4870-BE96-9747F2BC94F1}" presName="composite" presStyleCnt="0"/>
      <dgm:spPr/>
    </dgm:pt>
    <dgm:pt modelId="{D911F3DB-6C2B-49A9-867B-93BAC2867917}" type="pres">
      <dgm:prSet presAssocID="{7E7E58E5-D534-4870-BE96-9747F2BC94F1}" presName="ConnectorPoint" presStyleLbl="lnNode1" presStyleIdx="1"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46239C19-D376-4347-B04B-65D715F13F5C}" type="pres">
      <dgm:prSet presAssocID="{7E7E58E5-D534-4870-BE96-9747F2BC94F1}" presName="DropPinPlaceHolder" presStyleCnt="0"/>
      <dgm:spPr/>
    </dgm:pt>
    <dgm:pt modelId="{14872BA1-A022-452E-8AEB-4BCE0B51B199}" type="pres">
      <dgm:prSet presAssocID="{7E7E58E5-D534-4870-BE96-9747F2BC94F1}" presName="DropPin" presStyleLbl="alignNode1" presStyleIdx="1" presStyleCnt="7"/>
      <dgm:spPr/>
    </dgm:pt>
    <dgm:pt modelId="{9C124260-8F63-4B41-B3CC-9110CDF60C79}" type="pres">
      <dgm:prSet presAssocID="{7E7E58E5-D534-4870-BE96-9747F2BC94F1}" presName="Ellipse" presStyleLbl="fgAcc1" presStyleIdx="2" presStyleCnt="8"/>
      <dgm:spPr>
        <a:solidFill>
          <a:schemeClr val="lt1">
            <a:alpha val="90000"/>
            <a:hueOff val="0"/>
            <a:satOff val="0"/>
            <a:lumOff val="0"/>
            <a:alphaOff val="0"/>
          </a:schemeClr>
        </a:solidFill>
        <a:ln w="12700" cap="flat" cmpd="sng" algn="ctr">
          <a:noFill/>
          <a:prstDash val="solid"/>
          <a:miter lim="800000"/>
        </a:ln>
        <a:effectLst/>
      </dgm:spPr>
    </dgm:pt>
    <dgm:pt modelId="{1232DF1A-B26F-49F8-8F50-C9765D536D38}" type="pres">
      <dgm:prSet presAssocID="{7E7E58E5-D534-4870-BE96-9747F2BC94F1}" presName="L2TextContainer" presStyleLbl="revTx" presStyleIdx="2" presStyleCnt="14">
        <dgm:presLayoutVars>
          <dgm:bulletEnabled val="1"/>
        </dgm:presLayoutVars>
      </dgm:prSet>
      <dgm:spPr/>
    </dgm:pt>
    <dgm:pt modelId="{12CBF1F2-8180-4654-9D3A-DC8E8DEF20FE}" type="pres">
      <dgm:prSet presAssocID="{7E7E58E5-D534-4870-BE96-9747F2BC94F1}" presName="L1TextContainer" presStyleLbl="revTx" presStyleIdx="3" presStyleCnt="14">
        <dgm:presLayoutVars>
          <dgm:chMax val="1"/>
          <dgm:chPref val="1"/>
          <dgm:bulletEnabled val="1"/>
        </dgm:presLayoutVars>
      </dgm:prSet>
      <dgm:spPr/>
    </dgm:pt>
    <dgm:pt modelId="{BC03E00D-B439-4320-9710-103CDBAF5059}" type="pres">
      <dgm:prSet presAssocID="{7E7E58E5-D534-4870-BE96-9747F2BC94F1}" presName="ConnectLine" presStyleLbl="sibTrans1D1" presStyleIdx="1" presStyleCnt="7"/>
      <dgm:spPr>
        <a:noFill/>
        <a:ln w="12700" cap="flat" cmpd="sng" algn="ctr">
          <a:solidFill>
            <a:schemeClr val="accent1">
              <a:hueOff val="0"/>
              <a:satOff val="0"/>
              <a:lumOff val="0"/>
              <a:alphaOff val="0"/>
            </a:schemeClr>
          </a:solidFill>
          <a:prstDash val="dash"/>
          <a:miter lim="800000"/>
        </a:ln>
        <a:effectLst/>
      </dgm:spPr>
    </dgm:pt>
    <dgm:pt modelId="{5CFCD3CA-13C0-4745-BC3C-E4C07FCE0C66}" type="pres">
      <dgm:prSet presAssocID="{7E7E58E5-D534-4870-BE96-9747F2BC94F1}" presName="EmptyPlaceHolder" presStyleCnt="0"/>
      <dgm:spPr/>
    </dgm:pt>
    <dgm:pt modelId="{C7FAB1BE-E28C-498F-B1E2-C857B1ABBA24}" type="pres">
      <dgm:prSet presAssocID="{BB285FC3-873E-44A2-9C45-658EEFE26ABB}" presName="spaceBetweenRectangles" presStyleCnt="0"/>
      <dgm:spPr/>
    </dgm:pt>
    <dgm:pt modelId="{94B2CF58-185B-4748-8823-31040A5CDED7}" type="pres">
      <dgm:prSet presAssocID="{4F4FFB96-86C6-4F02-868E-4FC5ECFFCFD9}" presName="composite" presStyleCnt="0"/>
      <dgm:spPr/>
    </dgm:pt>
    <dgm:pt modelId="{18433178-DD50-4523-887A-B774A4D38DBD}" type="pres">
      <dgm:prSet presAssocID="{4F4FFB96-86C6-4F02-868E-4FC5ECFFCFD9}" presName="ConnectorPoint" presStyleLbl="lnNode1" presStyleIdx="2"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F679AFAC-B382-4CEF-8F49-0B1CF0AC4212}" type="pres">
      <dgm:prSet presAssocID="{4F4FFB96-86C6-4F02-868E-4FC5ECFFCFD9}" presName="DropPinPlaceHolder" presStyleCnt="0"/>
      <dgm:spPr/>
    </dgm:pt>
    <dgm:pt modelId="{4AC0AB14-7EE7-40F6-B381-F79C570DCFA4}" type="pres">
      <dgm:prSet presAssocID="{4F4FFB96-86C6-4F02-868E-4FC5ECFFCFD9}" presName="DropPin" presStyleLbl="alignNode1" presStyleIdx="2" presStyleCnt="7"/>
      <dgm:spPr/>
    </dgm:pt>
    <dgm:pt modelId="{CFED1194-27A1-4B6F-B20C-A19FFAFCCF8B}" type="pres">
      <dgm:prSet presAssocID="{4F4FFB96-86C6-4F02-868E-4FC5ECFFCFD9}" presName="Ellipse" presStyleLbl="fgAcc1" presStyleIdx="3" presStyleCnt="8"/>
      <dgm:spPr>
        <a:solidFill>
          <a:schemeClr val="lt1">
            <a:alpha val="90000"/>
            <a:hueOff val="0"/>
            <a:satOff val="0"/>
            <a:lumOff val="0"/>
            <a:alphaOff val="0"/>
          </a:schemeClr>
        </a:solidFill>
        <a:ln w="12700" cap="flat" cmpd="sng" algn="ctr">
          <a:noFill/>
          <a:prstDash val="solid"/>
          <a:miter lim="800000"/>
        </a:ln>
        <a:effectLst/>
      </dgm:spPr>
    </dgm:pt>
    <dgm:pt modelId="{4E514B25-C7B8-44AB-8C24-515F4E883FE5}" type="pres">
      <dgm:prSet presAssocID="{4F4FFB96-86C6-4F02-868E-4FC5ECFFCFD9}" presName="L2TextContainer" presStyleLbl="revTx" presStyleIdx="4" presStyleCnt="14">
        <dgm:presLayoutVars>
          <dgm:bulletEnabled val="1"/>
        </dgm:presLayoutVars>
      </dgm:prSet>
      <dgm:spPr/>
    </dgm:pt>
    <dgm:pt modelId="{2A1223DB-725F-4065-99A8-5A34AC7F68C2}" type="pres">
      <dgm:prSet presAssocID="{4F4FFB96-86C6-4F02-868E-4FC5ECFFCFD9}" presName="L1TextContainer" presStyleLbl="revTx" presStyleIdx="5" presStyleCnt="14">
        <dgm:presLayoutVars>
          <dgm:chMax val="1"/>
          <dgm:chPref val="1"/>
          <dgm:bulletEnabled val="1"/>
        </dgm:presLayoutVars>
      </dgm:prSet>
      <dgm:spPr/>
    </dgm:pt>
    <dgm:pt modelId="{E0E68E5A-AE8F-4D2D-80ED-3312AB4AA189}" type="pres">
      <dgm:prSet presAssocID="{4F4FFB96-86C6-4F02-868E-4FC5ECFFCFD9}" presName="ConnectLine" presStyleLbl="sibTrans1D1" presStyleIdx="2" presStyleCnt="7"/>
      <dgm:spPr>
        <a:noFill/>
        <a:ln w="12700" cap="flat" cmpd="sng" algn="ctr">
          <a:solidFill>
            <a:schemeClr val="accent1">
              <a:hueOff val="0"/>
              <a:satOff val="0"/>
              <a:lumOff val="0"/>
              <a:alphaOff val="0"/>
            </a:schemeClr>
          </a:solidFill>
          <a:prstDash val="dash"/>
          <a:miter lim="800000"/>
        </a:ln>
        <a:effectLst/>
      </dgm:spPr>
    </dgm:pt>
    <dgm:pt modelId="{DFCA34A7-4EF0-4E91-89AF-C757B3A23688}" type="pres">
      <dgm:prSet presAssocID="{4F4FFB96-86C6-4F02-868E-4FC5ECFFCFD9}" presName="EmptyPlaceHolder" presStyleCnt="0"/>
      <dgm:spPr/>
    </dgm:pt>
    <dgm:pt modelId="{351EF77D-5FDF-448C-A33B-48ECD16649C8}" type="pres">
      <dgm:prSet presAssocID="{521E3DF8-C798-40E3-9F4C-72663C93CB61}" presName="spaceBetweenRectangles" presStyleCnt="0"/>
      <dgm:spPr/>
    </dgm:pt>
    <dgm:pt modelId="{002DAB1C-FA21-4E48-9134-925CBBE585D3}" type="pres">
      <dgm:prSet presAssocID="{01672362-713E-4F79-9C9B-0C1F83EB1CE1}" presName="composite" presStyleCnt="0"/>
      <dgm:spPr/>
    </dgm:pt>
    <dgm:pt modelId="{D6F51FE1-8823-4A4A-A2FF-0D5099D7B1B6}" type="pres">
      <dgm:prSet presAssocID="{01672362-713E-4F79-9C9B-0C1F83EB1CE1}" presName="ConnectorPoint" presStyleLbl="lnNode1" presStyleIdx="3"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60733731-5C7A-4A33-B935-1B258C5FDEE3}" type="pres">
      <dgm:prSet presAssocID="{01672362-713E-4F79-9C9B-0C1F83EB1CE1}" presName="DropPinPlaceHolder" presStyleCnt="0"/>
      <dgm:spPr/>
    </dgm:pt>
    <dgm:pt modelId="{C5C8A7CE-161D-4D70-9287-3CEE1093C35D}" type="pres">
      <dgm:prSet presAssocID="{01672362-713E-4F79-9C9B-0C1F83EB1CE1}" presName="DropPin" presStyleLbl="alignNode1" presStyleIdx="3" presStyleCnt="7"/>
      <dgm:spPr/>
    </dgm:pt>
    <dgm:pt modelId="{507FB006-B03E-41AC-A695-D8197576CC28}" type="pres">
      <dgm:prSet presAssocID="{01672362-713E-4F79-9C9B-0C1F83EB1CE1}" presName="Ellipse" presStyleLbl="fgAcc1" presStyleIdx="4" presStyleCnt="8"/>
      <dgm:spPr>
        <a:solidFill>
          <a:schemeClr val="lt1">
            <a:alpha val="90000"/>
            <a:hueOff val="0"/>
            <a:satOff val="0"/>
            <a:lumOff val="0"/>
            <a:alphaOff val="0"/>
          </a:schemeClr>
        </a:solidFill>
        <a:ln w="12700" cap="flat" cmpd="sng" algn="ctr">
          <a:noFill/>
          <a:prstDash val="solid"/>
          <a:miter lim="800000"/>
        </a:ln>
        <a:effectLst/>
      </dgm:spPr>
    </dgm:pt>
    <dgm:pt modelId="{5D303575-5D18-4F63-B1CA-CB9D4A0C0147}" type="pres">
      <dgm:prSet presAssocID="{01672362-713E-4F79-9C9B-0C1F83EB1CE1}" presName="L2TextContainer" presStyleLbl="revTx" presStyleIdx="6" presStyleCnt="14">
        <dgm:presLayoutVars>
          <dgm:bulletEnabled val="1"/>
        </dgm:presLayoutVars>
      </dgm:prSet>
      <dgm:spPr/>
    </dgm:pt>
    <dgm:pt modelId="{14C4DE8D-F2F8-47B9-856D-DB68A12A068C}" type="pres">
      <dgm:prSet presAssocID="{01672362-713E-4F79-9C9B-0C1F83EB1CE1}" presName="L1TextContainer" presStyleLbl="revTx" presStyleIdx="7" presStyleCnt="14">
        <dgm:presLayoutVars>
          <dgm:chMax val="1"/>
          <dgm:chPref val="1"/>
          <dgm:bulletEnabled val="1"/>
        </dgm:presLayoutVars>
      </dgm:prSet>
      <dgm:spPr/>
    </dgm:pt>
    <dgm:pt modelId="{8EEED49C-E8D5-46C9-B8BD-5B6D27A5F05D}" type="pres">
      <dgm:prSet presAssocID="{01672362-713E-4F79-9C9B-0C1F83EB1CE1}" presName="ConnectLine" presStyleLbl="sibTrans1D1" presStyleIdx="3" presStyleCnt="7"/>
      <dgm:spPr>
        <a:noFill/>
        <a:ln w="12700" cap="flat" cmpd="sng" algn="ctr">
          <a:solidFill>
            <a:schemeClr val="accent1">
              <a:hueOff val="0"/>
              <a:satOff val="0"/>
              <a:lumOff val="0"/>
              <a:alphaOff val="0"/>
            </a:schemeClr>
          </a:solidFill>
          <a:prstDash val="dash"/>
          <a:miter lim="800000"/>
        </a:ln>
        <a:effectLst/>
      </dgm:spPr>
    </dgm:pt>
    <dgm:pt modelId="{AC32473F-8398-44C3-B22D-253CA23986D7}" type="pres">
      <dgm:prSet presAssocID="{01672362-713E-4F79-9C9B-0C1F83EB1CE1}" presName="EmptyPlaceHolder" presStyleCnt="0"/>
      <dgm:spPr/>
    </dgm:pt>
    <dgm:pt modelId="{3085A2BE-EA30-42BB-87F9-427D2C93B503}" type="pres">
      <dgm:prSet presAssocID="{F21814AD-E39D-4293-AD20-3443945E262A}" presName="spaceBetweenRectangles" presStyleCnt="0"/>
      <dgm:spPr/>
    </dgm:pt>
    <dgm:pt modelId="{F83F457B-E069-458A-B906-E0AFA12B3C78}" type="pres">
      <dgm:prSet presAssocID="{2FE5992B-B0A2-4AE9-9965-730D2ABF8530}" presName="composite" presStyleCnt="0"/>
      <dgm:spPr/>
    </dgm:pt>
    <dgm:pt modelId="{5FC44267-DFD7-4E87-B6F8-59F1A7E00EDB}" type="pres">
      <dgm:prSet presAssocID="{2FE5992B-B0A2-4AE9-9965-730D2ABF8530}" presName="ConnectorPoint" presStyleLbl="lnNode1" presStyleIdx="4"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5E5AA29A-E75B-435D-BCCB-5BC153275314}" type="pres">
      <dgm:prSet presAssocID="{2FE5992B-B0A2-4AE9-9965-730D2ABF8530}" presName="DropPinPlaceHolder" presStyleCnt="0"/>
      <dgm:spPr/>
    </dgm:pt>
    <dgm:pt modelId="{CF927D61-F51C-4877-B525-013AF089AC62}" type="pres">
      <dgm:prSet presAssocID="{2FE5992B-B0A2-4AE9-9965-730D2ABF8530}" presName="DropPin" presStyleLbl="alignNode1" presStyleIdx="4" presStyleCnt="7"/>
      <dgm:spPr/>
    </dgm:pt>
    <dgm:pt modelId="{97EFD435-405D-49B5-9DD1-3A5BAF71F0AE}" type="pres">
      <dgm:prSet presAssocID="{2FE5992B-B0A2-4AE9-9965-730D2ABF8530}" presName="Ellipse" presStyleLbl="fgAcc1" presStyleIdx="5" presStyleCnt="8"/>
      <dgm:spPr>
        <a:solidFill>
          <a:schemeClr val="lt1">
            <a:alpha val="90000"/>
            <a:hueOff val="0"/>
            <a:satOff val="0"/>
            <a:lumOff val="0"/>
            <a:alphaOff val="0"/>
          </a:schemeClr>
        </a:solidFill>
        <a:ln w="12700" cap="flat" cmpd="sng" algn="ctr">
          <a:noFill/>
          <a:prstDash val="solid"/>
          <a:miter lim="800000"/>
        </a:ln>
        <a:effectLst/>
      </dgm:spPr>
    </dgm:pt>
    <dgm:pt modelId="{60B96850-BC27-469F-BDB9-66DC12B67948}" type="pres">
      <dgm:prSet presAssocID="{2FE5992B-B0A2-4AE9-9965-730D2ABF8530}" presName="L2TextContainer" presStyleLbl="revTx" presStyleIdx="8" presStyleCnt="14">
        <dgm:presLayoutVars>
          <dgm:bulletEnabled val="1"/>
        </dgm:presLayoutVars>
      </dgm:prSet>
      <dgm:spPr/>
    </dgm:pt>
    <dgm:pt modelId="{4DA34323-C7A8-4C28-B495-ED306B814DAD}" type="pres">
      <dgm:prSet presAssocID="{2FE5992B-B0A2-4AE9-9965-730D2ABF8530}" presName="L1TextContainer" presStyleLbl="revTx" presStyleIdx="9" presStyleCnt="14">
        <dgm:presLayoutVars>
          <dgm:chMax val="1"/>
          <dgm:chPref val="1"/>
          <dgm:bulletEnabled val="1"/>
        </dgm:presLayoutVars>
      </dgm:prSet>
      <dgm:spPr/>
    </dgm:pt>
    <dgm:pt modelId="{147B46F1-88EA-431A-8959-A6010276EA7E}" type="pres">
      <dgm:prSet presAssocID="{2FE5992B-B0A2-4AE9-9965-730D2ABF8530}" presName="ConnectLine" presStyleLbl="sibTrans1D1" presStyleIdx="4" presStyleCnt="7"/>
      <dgm:spPr>
        <a:noFill/>
        <a:ln w="12700" cap="flat" cmpd="sng" algn="ctr">
          <a:solidFill>
            <a:schemeClr val="accent1">
              <a:hueOff val="0"/>
              <a:satOff val="0"/>
              <a:lumOff val="0"/>
              <a:alphaOff val="0"/>
            </a:schemeClr>
          </a:solidFill>
          <a:prstDash val="dash"/>
          <a:miter lim="800000"/>
        </a:ln>
        <a:effectLst/>
      </dgm:spPr>
    </dgm:pt>
    <dgm:pt modelId="{2A71D359-4DA2-45F5-978A-85EE57A72682}" type="pres">
      <dgm:prSet presAssocID="{2FE5992B-B0A2-4AE9-9965-730D2ABF8530}" presName="EmptyPlaceHolder" presStyleCnt="0"/>
      <dgm:spPr/>
    </dgm:pt>
    <dgm:pt modelId="{BAC8921B-E288-450F-B8D3-CFBF6A16BD4A}" type="pres">
      <dgm:prSet presAssocID="{447EA066-BDFD-471B-A115-BF7EC6296749}" presName="spaceBetweenRectangles" presStyleCnt="0"/>
      <dgm:spPr/>
    </dgm:pt>
    <dgm:pt modelId="{05E30AE8-7E1A-46A7-82BE-E9A7EB425110}" type="pres">
      <dgm:prSet presAssocID="{419893D9-1658-465E-80B3-69AF7CBA6F7F}" presName="composite" presStyleCnt="0"/>
      <dgm:spPr/>
    </dgm:pt>
    <dgm:pt modelId="{9D043B4E-DCD6-4575-8B0D-B4C8A3DC5D5E}" type="pres">
      <dgm:prSet presAssocID="{419893D9-1658-465E-80B3-69AF7CBA6F7F}" presName="ConnectorPoint" presStyleLbl="lnNode1" presStyleIdx="5"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D472A105-0F7B-408A-ACCC-95BCC0FD362A}" type="pres">
      <dgm:prSet presAssocID="{419893D9-1658-465E-80B3-69AF7CBA6F7F}" presName="DropPinPlaceHolder" presStyleCnt="0"/>
      <dgm:spPr/>
    </dgm:pt>
    <dgm:pt modelId="{92679718-A161-4413-9CA6-59B808D211CC}" type="pres">
      <dgm:prSet presAssocID="{419893D9-1658-465E-80B3-69AF7CBA6F7F}" presName="DropPin" presStyleLbl="alignNode1" presStyleIdx="5" presStyleCnt="7"/>
      <dgm:spPr/>
    </dgm:pt>
    <dgm:pt modelId="{1F3F93E7-BC2C-4DFF-959E-80132DC45D80}" type="pres">
      <dgm:prSet presAssocID="{419893D9-1658-465E-80B3-69AF7CBA6F7F}" presName="Ellipse" presStyleLbl="fgAcc1" presStyleIdx="6" presStyleCnt="8"/>
      <dgm:spPr>
        <a:solidFill>
          <a:schemeClr val="lt1">
            <a:alpha val="90000"/>
            <a:hueOff val="0"/>
            <a:satOff val="0"/>
            <a:lumOff val="0"/>
            <a:alphaOff val="0"/>
          </a:schemeClr>
        </a:solidFill>
        <a:ln w="12700" cap="flat" cmpd="sng" algn="ctr">
          <a:noFill/>
          <a:prstDash val="solid"/>
          <a:miter lim="800000"/>
        </a:ln>
        <a:effectLst/>
      </dgm:spPr>
    </dgm:pt>
    <dgm:pt modelId="{6D9CBB70-0B2D-4324-B19C-42DB511ACF26}" type="pres">
      <dgm:prSet presAssocID="{419893D9-1658-465E-80B3-69AF7CBA6F7F}" presName="L2TextContainer" presStyleLbl="revTx" presStyleIdx="10" presStyleCnt="14">
        <dgm:presLayoutVars>
          <dgm:bulletEnabled val="1"/>
        </dgm:presLayoutVars>
      </dgm:prSet>
      <dgm:spPr/>
    </dgm:pt>
    <dgm:pt modelId="{FA34E028-4CFC-4279-966C-81B5922F4E20}" type="pres">
      <dgm:prSet presAssocID="{419893D9-1658-465E-80B3-69AF7CBA6F7F}" presName="L1TextContainer" presStyleLbl="revTx" presStyleIdx="11" presStyleCnt="14">
        <dgm:presLayoutVars>
          <dgm:chMax val="1"/>
          <dgm:chPref val="1"/>
          <dgm:bulletEnabled val="1"/>
        </dgm:presLayoutVars>
      </dgm:prSet>
      <dgm:spPr/>
    </dgm:pt>
    <dgm:pt modelId="{B2848543-8514-4C79-8CD3-28A1F3F50268}" type="pres">
      <dgm:prSet presAssocID="{419893D9-1658-465E-80B3-69AF7CBA6F7F}" presName="ConnectLine" presStyleLbl="sibTrans1D1" presStyleIdx="5" presStyleCnt="7"/>
      <dgm:spPr>
        <a:noFill/>
        <a:ln w="12700" cap="flat" cmpd="sng" algn="ctr">
          <a:solidFill>
            <a:schemeClr val="accent1">
              <a:hueOff val="0"/>
              <a:satOff val="0"/>
              <a:lumOff val="0"/>
              <a:alphaOff val="0"/>
            </a:schemeClr>
          </a:solidFill>
          <a:prstDash val="dash"/>
          <a:miter lim="800000"/>
        </a:ln>
        <a:effectLst/>
      </dgm:spPr>
    </dgm:pt>
    <dgm:pt modelId="{324F5AFE-0A1A-4DD4-9E13-FC12A323BD0F}" type="pres">
      <dgm:prSet presAssocID="{419893D9-1658-465E-80B3-69AF7CBA6F7F}" presName="EmptyPlaceHolder" presStyleCnt="0"/>
      <dgm:spPr/>
    </dgm:pt>
    <dgm:pt modelId="{CF1DF961-80E8-48A6-B453-FDBE8A83E2D0}" type="pres">
      <dgm:prSet presAssocID="{22679A1B-5853-46F9-93BD-E83A535A7039}" presName="spaceBetweenRectangles" presStyleCnt="0"/>
      <dgm:spPr/>
    </dgm:pt>
    <dgm:pt modelId="{75E38927-5706-4D1C-AF74-92D3A9B50904}" type="pres">
      <dgm:prSet presAssocID="{F0DA5D25-FF7A-40A9-9903-EA99165A7C63}" presName="composite" presStyleCnt="0"/>
      <dgm:spPr/>
    </dgm:pt>
    <dgm:pt modelId="{F08DE4E2-5D8C-4F48-AAA3-5570AD05911C}" type="pres">
      <dgm:prSet presAssocID="{F0DA5D25-FF7A-40A9-9903-EA99165A7C63}" presName="ConnectorPoint" presStyleLbl="lnNode1" presStyleIdx="6"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49F57D20-11D4-4082-9FA3-7CC9A3623447}" type="pres">
      <dgm:prSet presAssocID="{F0DA5D25-FF7A-40A9-9903-EA99165A7C63}" presName="DropPinPlaceHolder" presStyleCnt="0"/>
      <dgm:spPr/>
    </dgm:pt>
    <dgm:pt modelId="{2D5E5491-D6FF-408A-9CA3-A3D864D4A064}" type="pres">
      <dgm:prSet presAssocID="{F0DA5D25-FF7A-40A9-9903-EA99165A7C63}" presName="DropPin" presStyleLbl="alignNode1" presStyleIdx="6" presStyleCnt="7"/>
      <dgm:spPr>
        <a:solidFill>
          <a:srgbClr val="FF0000"/>
        </a:solidFill>
      </dgm:spPr>
    </dgm:pt>
    <dgm:pt modelId="{D976BD3E-5715-4F57-8BCE-0CD0E93D8629}" type="pres">
      <dgm:prSet presAssocID="{F0DA5D25-FF7A-40A9-9903-EA99165A7C63}" presName="Ellipse" presStyleLbl="fgAcc1" presStyleIdx="7" presStyleCnt="8"/>
      <dgm:spPr>
        <a:solidFill>
          <a:schemeClr val="lt1">
            <a:alpha val="90000"/>
            <a:hueOff val="0"/>
            <a:satOff val="0"/>
            <a:lumOff val="0"/>
            <a:alphaOff val="0"/>
          </a:schemeClr>
        </a:solidFill>
        <a:ln w="12700" cap="flat" cmpd="sng" algn="ctr">
          <a:noFill/>
          <a:prstDash val="solid"/>
          <a:miter lim="800000"/>
        </a:ln>
        <a:effectLst/>
      </dgm:spPr>
    </dgm:pt>
    <dgm:pt modelId="{2BE645E6-429C-4C7E-8FDD-A9241BB11527}" type="pres">
      <dgm:prSet presAssocID="{F0DA5D25-FF7A-40A9-9903-EA99165A7C63}" presName="L2TextContainer" presStyleLbl="revTx" presStyleIdx="12" presStyleCnt="14">
        <dgm:presLayoutVars>
          <dgm:bulletEnabled val="1"/>
        </dgm:presLayoutVars>
      </dgm:prSet>
      <dgm:spPr/>
    </dgm:pt>
    <dgm:pt modelId="{4170D741-B350-4741-8DD1-1B34B774055C}" type="pres">
      <dgm:prSet presAssocID="{F0DA5D25-FF7A-40A9-9903-EA99165A7C63}" presName="L1TextContainer" presStyleLbl="revTx" presStyleIdx="13" presStyleCnt="14">
        <dgm:presLayoutVars>
          <dgm:chMax val="1"/>
          <dgm:chPref val="1"/>
          <dgm:bulletEnabled val="1"/>
        </dgm:presLayoutVars>
      </dgm:prSet>
      <dgm:spPr/>
    </dgm:pt>
    <dgm:pt modelId="{35B186F0-920A-4CF6-89E9-FE3C7494640D}" type="pres">
      <dgm:prSet presAssocID="{F0DA5D25-FF7A-40A9-9903-EA99165A7C63}" presName="ConnectLine" presStyleLbl="sibTrans1D1" presStyleIdx="6" presStyleCnt="7"/>
      <dgm:spPr>
        <a:noFill/>
        <a:ln w="12700" cap="flat" cmpd="sng" algn="ctr">
          <a:solidFill>
            <a:schemeClr val="accent1">
              <a:hueOff val="0"/>
              <a:satOff val="0"/>
              <a:lumOff val="0"/>
              <a:alphaOff val="0"/>
            </a:schemeClr>
          </a:solidFill>
          <a:prstDash val="dash"/>
          <a:miter lim="800000"/>
        </a:ln>
        <a:effectLst/>
      </dgm:spPr>
    </dgm:pt>
    <dgm:pt modelId="{04BED5DD-7E61-4561-A777-73D71590C153}" type="pres">
      <dgm:prSet presAssocID="{F0DA5D25-FF7A-40A9-9903-EA99165A7C63}" presName="EmptyPlaceHolder" presStyleCnt="0"/>
      <dgm:spPr/>
    </dgm:pt>
  </dgm:ptLst>
  <dgm:cxnLst>
    <dgm:cxn modelId="{65723006-4158-40CF-9A19-FD2F40687A47}" type="presOf" srcId="{4F4FFB96-86C6-4F02-868E-4FC5ECFFCFD9}" destId="{2A1223DB-725F-4065-99A8-5A34AC7F68C2}" srcOrd="0" destOrd="0" presId="urn:microsoft.com/office/officeart/2017/3/layout/DropPinTimeline"/>
    <dgm:cxn modelId="{9865F909-0E70-45EE-96EA-A722D880C990}" srcId="{01672362-713E-4F79-9C9B-0C1F83EB1CE1}" destId="{D125416C-17F3-4BFE-941D-0260723FDB59}" srcOrd="0" destOrd="0" parTransId="{5CB1186E-EACA-45DC-969C-E720BB0D34C8}" sibTransId="{21EFFF86-7210-4D93-97F9-A0BD8F9422CA}"/>
    <dgm:cxn modelId="{7FAC7A15-24C4-4CBA-BCC0-BC2380389F0B}" type="presOf" srcId="{7E7E58E5-D534-4870-BE96-9747F2BC94F1}" destId="{12CBF1F2-8180-4654-9D3A-DC8E8DEF20FE}" srcOrd="0" destOrd="0" presId="urn:microsoft.com/office/officeart/2017/3/layout/DropPinTimeline"/>
    <dgm:cxn modelId="{AFE90C20-2480-40CC-A52C-8B365BB80D73}" srcId="{2FE5992B-B0A2-4AE9-9965-730D2ABF8530}" destId="{FDF5F1FB-B80C-4025-B857-0062D264FEF1}" srcOrd="0" destOrd="0" parTransId="{0F04A45D-4336-4D75-B579-5F3164AD6CA5}" sibTransId="{0EBB3B6B-6A79-4512-A6CD-38A384EF793E}"/>
    <dgm:cxn modelId="{CC67C321-57C2-45B1-A14F-D439CE8B5346}" type="presOf" srcId="{343B7964-D182-4B07-9257-DBC727A1918C}" destId="{6D9CBB70-0B2D-4324-B19C-42DB511ACF26}" srcOrd="0" destOrd="0" presId="urn:microsoft.com/office/officeart/2017/3/layout/DropPinTimeline"/>
    <dgm:cxn modelId="{DCD2B523-DAC4-424D-970E-8EAC6CFDAA2F}" type="presOf" srcId="{2126F404-0CD0-497D-A6CF-1FC9A960E8AC}" destId="{1232DF1A-B26F-49F8-8F50-C9765D536D38}" srcOrd="0" destOrd="1" presId="urn:microsoft.com/office/officeart/2017/3/layout/DropPinTimeline"/>
    <dgm:cxn modelId="{60A34124-C6AF-4D70-A2E7-6B84495B4033}" type="presOf" srcId="{D78FA72E-523A-4E7D-93A5-4032D4C988B8}" destId="{AD9C3B69-B28E-43BA-A2C2-0B9232660840}" srcOrd="0" destOrd="0" presId="urn:microsoft.com/office/officeart/2017/3/layout/DropPinTimeline"/>
    <dgm:cxn modelId="{31239328-1C71-4A8D-9869-A52A858A9CB9}" type="presOf" srcId="{2B58AAD4-918D-42A6-ADB8-11CB35BB011A}" destId="{2BE645E6-429C-4C7E-8FDD-A9241BB11527}" srcOrd="0" destOrd="0" presId="urn:microsoft.com/office/officeart/2017/3/layout/DropPinTimeline"/>
    <dgm:cxn modelId="{36E8FC2A-F082-49DA-A866-D6492A7B2CC6}" srcId="{4F4FFB96-86C6-4F02-868E-4FC5ECFFCFD9}" destId="{D164D46F-8512-4AEE-8342-727C012F77FF}" srcOrd="0" destOrd="0" parTransId="{2041D8DA-7C15-41DA-9BDC-019B0AE912DC}" sibTransId="{980265ED-339C-4CEA-9F53-A4ED07E2DF8B}"/>
    <dgm:cxn modelId="{364C1332-E073-4941-B01D-076BC0C11872}" type="presOf" srcId="{A41A5944-57FC-4DAF-890C-0F27DD94E342}" destId="{E0F0C10D-FA80-4465-ACF6-48E39A70FF9E}" srcOrd="0" destOrd="0" presId="urn:microsoft.com/office/officeart/2017/3/layout/DropPinTimeline"/>
    <dgm:cxn modelId="{70974939-8CB8-4CEE-9123-7776710F98C0}" srcId="{D78FA72E-523A-4E7D-93A5-4032D4C988B8}" destId="{4AA9BEFD-E04F-45C3-B226-78CC30744E83}" srcOrd="0" destOrd="0" parTransId="{7B6D2232-71A0-45B4-BE21-1E1302250EF9}" sibTransId="{49CDE7C0-E75E-4A1E-A0E1-56164D572112}"/>
    <dgm:cxn modelId="{3438D962-967E-4026-A344-2FF8779BEB32}" type="presOf" srcId="{FDF5F1FB-B80C-4025-B857-0062D264FEF1}" destId="{60B96850-BC27-469F-BDB9-66DC12B67948}" srcOrd="0" destOrd="0" presId="urn:microsoft.com/office/officeart/2017/3/layout/DropPinTimeline"/>
    <dgm:cxn modelId="{754C8E64-16CE-407E-97DD-5DAB97CB55F8}" srcId="{D78FA72E-523A-4E7D-93A5-4032D4C988B8}" destId="{419893D9-1658-465E-80B3-69AF7CBA6F7F}" srcOrd="5" destOrd="0" parTransId="{289460A4-5472-462D-A396-F65F084BCCB1}" sibTransId="{22679A1B-5853-46F9-93BD-E83A535A7039}"/>
    <dgm:cxn modelId="{4B583469-4D59-44C9-AE27-494923860F95}" srcId="{4AA9BEFD-E04F-45C3-B226-78CC30744E83}" destId="{A41A5944-57FC-4DAF-890C-0F27DD94E342}" srcOrd="0" destOrd="0" parTransId="{04C3CD8D-7B2D-4570-8EED-AEF9C66CA88C}" sibTransId="{500E4A8D-8A23-4EF2-BB00-416012287FF9}"/>
    <dgm:cxn modelId="{4B53C769-ECFE-4FAC-8256-34F76E4CED6B}" type="presOf" srcId="{F0DA5D25-FF7A-40A9-9903-EA99165A7C63}" destId="{4170D741-B350-4741-8DD1-1B34B774055C}" srcOrd="0" destOrd="0" presId="urn:microsoft.com/office/officeart/2017/3/layout/DropPinTimeline"/>
    <dgm:cxn modelId="{C11D2E6E-1E4F-4D8D-B81E-C120CEC14778}" srcId="{D78FA72E-523A-4E7D-93A5-4032D4C988B8}" destId="{01672362-713E-4F79-9C9B-0C1F83EB1CE1}" srcOrd="3" destOrd="0" parTransId="{E14D6EEA-2C2C-4C40-A377-5823EE275A53}" sibTransId="{F21814AD-E39D-4293-AD20-3443945E262A}"/>
    <dgm:cxn modelId="{C45C834F-B3C7-4CBA-AA71-14C44678CB46}" type="presOf" srcId="{C7603C55-8935-4A70-90E8-A0D7CAA44261}" destId="{1232DF1A-B26F-49F8-8F50-C9765D536D38}" srcOrd="0" destOrd="0" presId="urn:microsoft.com/office/officeart/2017/3/layout/DropPinTimeline"/>
    <dgm:cxn modelId="{432CF579-361E-4932-96B3-63819B6E7E0E}" srcId="{D78FA72E-523A-4E7D-93A5-4032D4C988B8}" destId="{7E7E58E5-D534-4870-BE96-9747F2BC94F1}" srcOrd="1" destOrd="0" parTransId="{3D724D94-4B77-4629-B231-3CCE11AF04A3}" sibTransId="{BB285FC3-873E-44A2-9C45-658EEFE26ABB}"/>
    <dgm:cxn modelId="{62B5AA7D-B1AF-4331-88E7-4FD219C07207}" srcId="{D78FA72E-523A-4E7D-93A5-4032D4C988B8}" destId="{2FE5992B-B0A2-4AE9-9965-730D2ABF8530}" srcOrd="4" destOrd="0" parTransId="{DE475140-E166-4EC0-A2D5-31C754402B2D}" sibTransId="{447EA066-BDFD-471B-A115-BF7EC6296749}"/>
    <dgm:cxn modelId="{DEDEA68C-154B-4375-AB03-EED31EA809D0}" srcId="{D78FA72E-523A-4E7D-93A5-4032D4C988B8}" destId="{4F4FFB96-86C6-4F02-868E-4FC5ECFFCFD9}" srcOrd="2" destOrd="0" parTransId="{7B112443-FDEB-4816-B50F-073BCA31CD23}" sibTransId="{521E3DF8-C798-40E3-9F4C-72663C93CB61}"/>
    <dgm:cxn modelId="{C240548D-1CF3-4FE4-B213-C45805F52F2B}" type="presOf" srcId="{D164D46F-8512-4AEE-8342-727C012F77FF}" destId="{4E514B25-C7B8-44AB-8C24-515F4E883FE5}" srcOrd="0" destOrd="0" presId="urn:microsoft.com/office/officeart/2017/3/layout/DropPinTimeline"/>
    <dgm:cxn modelId="{9AA8719A-14F2-439A-9BAC-74C2BFA398F3}" srcId="{D78FA72E-523A-4E7D-93A5-4032D4C988B8}" destId="{F0DA5D25-FF7A-40A9-9903-EA99165A7C63}" srcOrd="6" destOrd="0" parTransId="{6BE39D3D-7E62-416D-8250-EEF2E14CD88A}" sibTransId="{E7E53DBE-9D57-43DF-B622-5DB6AD89DAA2}"/>
    <dgm:cxn modelId="{6ACD06A1-4BF1-4A53-A536-8DDD619E0C4A}" type="presOf" srcId="{01672362-713E-4F79-9C9B-0C1F83EB1CE1}" destId="{14C4DE8D-F2F8-47B9-856D-DB68A12A068C}" srcOrd="0" destOrd="0" presId="urn:microsoft.com/office/officeart/2017/3/layout/DropPinTimeline"/>
    <dgm:cxn modelId="{2A06D5A2-6115-4EC5-9265-98637299A770}" type="presOf" srcId="{D125416C-17F3-4BFE-941D-0260723FDB59}" destId="{5D303575-5D18-4F63-B1CA-CB9D4A0C0147}" srcOrd="0" destOrd="0" presId="urn:microsoft.com/office/officeart/2017/3/layout/DropPinTimeline"/>
    <dgm:cxn modelId="{D04E1BBE-9609-465E-9144-4A2470BDB38E}" type="presOf" srcId="{4AA9BEFD-E04F-45C3-B226-78CC30744E83}" destId="{58E1C3F6-6669-4CEF-ACA2-FB90B5222A28}" srcOrd="0" destOrd="0" presId="urn:microsoft.com/office/officeart/2017/3/layout/DropPinTimeline"/>
    <dgm:cxn modelId="{5760B8C5-DF21-4E24-AA61-5E7FB635D55F}" srcId="{419893D9-1658-465E-80B3-69AF7CBA6F7F}" destId="{343B7964-D182-4B07-9257-DBC727A1918C}" srcOrd="0" destOrd="0" parTransId="{F0AA0881-B4EF-4E4B-AC70-97C63EED9FA1}" sibTransId="{119367AC-86EA-4887-9D3C-656E825E8808}"/>
    <dgm:cxn modelId="{474989DC-2043-457F-A710-89EE819636D0}" srcId="{7E7E58E5-D534-4870-BE96-9747F2BC94F1}" destId="{2126F404-0CD0-497D-A6CF-1FC9A960E8AC}" srcOrd="1" destOrd="0" parTransId="{B5E7D9E1-024A-47CE-83DD-B1886853F8D4}" sibTransId="{641D993C-619D-4BCD-AC3C-02CC416BA1D6}"/>
    <dgm:cxn modelId="{2A4E83F0-285A-48D2-9D2D-56C33B99990D}" type="presOf" srcId="{419893D9-1658-465E-80B3-69AF7CBA6F7F}" destId="{FA34E028-4CFC-4279-966C-81B5922F4E20}" srcOrd="0" destOrd="0" presId="urn:microsoft.com/office/officeart/2017/3/layout/DropPinTimeline"/>
    <dgm:cxn modelId="{6FA2BEF3-4EE5-4F2C-B6A2-F9C8B40E0276}" srcId="{F0DA5D25-FF7A-40A9-9903-EA99165A7C63}" destId="{2B58AAD4-918D-42A6-ADB8-11CB35BB011A}" srcOrd="0" destOrd="0" parTransId="{07C766E2-168D-4BB0-B2F2-410CCA398ECE}" sibTransId="{1F8DEC56-5EE7-4B10-9DD7-67A11AD09ECA}"/>
    <dgm:cxn modelId="{BD8538F5-A9E7-4258-ADDF-5409B4DA151E}" srcId="{7E7E58E5-D534-4870-BE96-9747F2BC94F1}" destId="{C7603C55-8935-4A70-90E8-A0D7CAA44261}" srcOrd="0" destOrd="0" parTransId="{99112ECC-8C2D-4240-B7A9-E99FAFBB7E07}" sibTransId="{83C106C0-B9D7-40F8-902E-03D830F69DFA}"/>
    <dgm:cxn modelId="{FAE739FB-9970-4291-B42F-7A978F562CD8}" type="presOf" srcId="{2FE5992B-B0A2-4AE9-9965-730D2ABF8530}" destId="{4DA34323-C7A8-4C28-B495-ED306B814DAD}" srcOrd="0" destOrd="0" presId="urn:microsoft.com/office/officeart/2017/3/layout/DropPinTimeline"/>
    <dgm:cxn modelId="{6DEC50A7-F0DB-4463-B87E-2D31F21A1912}" type="presParOf" srcId="{AD9C3B69-B28E-43BA-A2C2-0B9232660840}" destId="{F978770D-96F2-4FB3-B150-7B4187D061C9}" srcOrd="0" destOrd="0" presId="urn:microsoft.com/office/officeart/2017/3/layout/DropPinTimeline"/>
    <dgm:cxn modelId="{69975682-3918-49AC-B73E-5C59E1E2D922}" type="presParOf" srcId="{AD9C3B69-B28E-43BA-A2C2-0B9232660840}" destId="{B428304B-E0DB-4F05-8077-4E1E5004EBAF}" srcOrd="1" destOrd="0" presId="urn:microsoft.com/office/officeart/2017/3/layout/DropPinTimeline"/>
    <dgm:cxn modelId="{0CB8C135-D8C5-4A9A-932C-D38C65A257D1}" type="presParOf" srcId="{B428304B-E0DB-4F05-8077-4E1E5004EBAF}" destId="{1DD8D306-89A2-4746-B33E-A4D929EFF1C0}" srcOrd="0" destOrd="0" presId="urn:microsoft.com/office/officeart/2017/3/layout/DropPinTimeline"/>
    <dgm:cxn modelId="{2319265D-9831-489E-BCD9-492FFEE55346}" type="presParOf" srcId="{1DD8D306-89A2-4746-B33E-A4D929EFF1C0}" destId="{6D0A819A-8E82-4593-AAEA-432562214625}" srcOrd="0" destOrd="0" presId="urn:microsoft.com/office/officeart/2017/3/layout/DropPinTimeline"/>
    <dgm:cxn modelId="{AF364D14-AC76-4B76-B36A-7A05D53F78D8}" type="presParOf" srcId="{1DD8D306-89A2-4746-B33E-A4D929EFF1C0}" destId="{AEA4CCB8-F8D4-440A-A780-B9902FA0E975}" srcOrd="1" destOrd="0" presId="urn:microsoft.com/office/officeart/2017/3/layout/DropPinTimeline"/>
    <dgm:cxn modelId="{89502325-DC03-469F-B60E-ED6B2E34F075}" type="presParOf" srcId="{AEA4CCB8-F8D4-440A-A780-B9902FA0E975}" destId="{CEE32AD1-806E-4872-A821-9B5CB67086CC}" srcOrd="0" destOrd="0" presId="urn:microsoft.com/office/officeart/2017/3/layout/DropPinTimeline"/>
    <dgm:cxn modelId="{552AB058-AA9E-4E13-AB69-8097B29A80A1}" type="presParOf" srcId="{AEA4CCB8-F8D4-440A-A780-B9902FA0E975}" destId="{76000C56-035A-4B76-B0F2-FA136E429065}" srcOrd="1" destOrd="0" presId="urn:microsoft.com/office/officeart/2017/3/layout/DropPinTimeline"/>
    <dgm:cxn modelId="{D4F799BB-6D12-4607-B63E-C7CDA17CCF1A}" type="presParOf" srcId="{1DD8D306-89A2-4746-B33E-A4D929EFF1C0}" destId="{E0F0C10D-FA80-4465-ACF6-48E39A70FF9E}" srcOrd="2" destOrd="0" presId="urn:microsoft.com/office/officeart/2017/3/layout/DropPinTimeline"/>
    <dgm:cxn modelId="{B4AC127F-B70F-431A-8842-1ADA9A79B1E2}" type="presParOf" srcId="{1DD8D306-89A2-4746-B33E-A4D929EFF1C0}" destId="{58E1C3F6-6669-4CEF-ACA2-FB90B5222A28}" srcOrd="3" destOrd="0" presId="urn:microsoft.com/office/officeart/2017/3/layout/DropPinTimeline"/>
    <dgm:cxn modelId="{A38D6883-4D5A-4D64-8053-A2191C84F311}" type="presParOf" srcId="{1DD8D306-89A2-4746-B33E-A4D929EFF1C0}" destId="{3C766A6B-162D-4C1E-85D3-7C44F3F01469}" srcOrd="4" destOrd="0" presId="urn:microsoft.com/office/officeart/2017/3/layout/DropPinTimeline"/>
    <dgm:cxn modelId="{C1C93A59-DA8A-45CB-8AE9-93A7C03CF6C6}" type="presParOf" srcId="{1DD8D306-89A2-4746-B33E-A4D929EFF1C0}" destId="{F018351B-B2F6-40EA-A048-006223960F9D}" srcOrd="5" destOrd="0" presId="urn:microsoft.com/office/officeart/2017/3/layout/DropPinTimeline"/>
    <dgm:cxn modelId="{ECFF06AE-CE60-432D-9A91-26BD6DA62CE5}" type="presParOf" srcId="{B428304B-E0DB-4F05-8077-4E1E5004EBAF}" destId="{04FE3DA4-87C0-4709-BE7A-0C8F3CA4EDF6}" srcOrd="1" destOrd="0" presId="urn:microsoft.com/office/officeart/2017/3/layout/DropPinTimeline"/>
    <dgm:cxn modelId="{669BF874-FD39-4903-8A42-F2A1332F586E}" type="presParOf" srcId="{B428304B-E0DB-4F05-8077-4E1E5004EBAF}" destId="{7BE0982D-6D77-43D1-A289-0DC37689F9C4}" srcOrd="2" destOrd="0" presId="urn:microsoft.com/office/officeart/2017/3/layout/DropPinTimeline"/>
    <dgm:cxn modelId="{C0A7A801-5D7A-4D5B-9608-BF346573FB94}" type="presParOf" srcId="{7BE0982D-6D77-43D1-A289-0DC37689F9C4}" destId="{D911F3DB-6C2B-49A9-867B-93BAC2867917}" srcOrd="0" destOrd="0" presId="urn:microsoft.com/office/officeart/2017/3/layout/DropPinTimeline"/>
    <dgm:cxn modelId="{9993814A-F7FF-4204-9814-5423FFABCE1A}" type="presParOf" srcId="{7BE0982D-6D77-43D1-A289-0DC37689F9C4}" destId="{46239C19-D376-4347-B04B-65D715F13F5C}" srcOrd="1" destOrd="0" presId="urn:microsoft.com/office/officeart/2017/3/layout/DropPinTimeline"/>
    <dgm:cxn modelId="{C36DC597-877D-4E60-B0E6-3498ADD5BC36}" type="presParOf" srcId="{46239C19-D376-4347-B04B-65D715F13F5C}" destId="{14872BA1-A022-452E-8AEB-4BCE0B51B199}" srcOrd="0" destOrd="0" presId="urn:microsoft.com/office/officeart/2017/3/layout/DropPinTimeline"/>
    <dgm:cxn modelId="{C20B0507-C58C-47C2-B34C-8B265C414275}" type="presParOf" srcId="{46239C19-D376-4347-B04B-65D715F13F5C}" destId="{9C124260-8F63-4B41-B3CC-9110CDF60C79}" srcOrd="1" destOrd="0" presId="urn:microsoft.com/office/officeart/2017/3/layout/DropPinTimeline"/>
    <dgm:cxn modelId="{B0CE2CEF-78A6-48EC-998B-8E6EBECF878F}" type="presParOf" srcId="{7BE0982D-6D77-43D1-A289-0DC37689F9C4}" destId="{1232DF1A-B26F-49F8-8F50-C9765D536D38}" srcOrd="2" destOrd="0" presId="urn:microsoft.com/office/officeart/2017/3/layout/DropPinTimeline"/>
    <dgm:cxn modelId="{259844BF-64B2-4675-8164-ACF78189F7F5}" type="presParOf" srcId="{7BE0982D-6D77-43D1-A289-0DC37689F9C4}" destId="{12CBF1F2-8180-4654-9D3A-DC8E8DEF20FE}" srcOrd="3" destOrd="0" presId="urn:microsoft.com/office/officeart/2017/3/layout/DropPinTimeline"/>
    <dgm:cxn modelId="{F4438CA1-5E71-4EF2-A057-D657373072D6}" type="presParOf" srcId="{7BE0982D-6D77-43D1-A289-0DC37689F9C4}" destId="{BC03E00D-B439-4320-9710-103CDBAF5059}" srcOrd="4" destOrd="0" presId="urn:microsoft.com/office/officeart/2017/3/layout/DropPinTimeline"/>
    <dgm:cxn modelId="{C8857E16-9844-4218-9BF3-8D2BE43D93F4}" type="presParOf" srcId="{7BE0982D-6D77-43D1-A289-0DC37689F9C4}" destId="{5CFCD3CA-13C0-4745-BC3C-E4C07FCE0C66}" srcOrd="5" destOrd="0" presId="urn:microsoft.com/office/officeart/2017/3/layout/DropPinTimeline"/>
    <dgm:cxn modelId="{CA594C7F-AC72-41CD-80AF-8A942621AFD5}" type="presParOf" srcId="{B428304B-E0DB-4F05-8077-4E1E5004EBAF}" destId="{C7FAB1BE-E28C-498F-B1E2-C857B1ABBA24}" srcOrd="3" destOrd="0" presId="urn:microsoft.com/office/officeart/2017/3/layout/DropPinTimeline"/>
    <dgm:cxn modelId="{33F0F6F4-6D0E-4BB6-BAAE-39D340A6058F}" type="presParOf" srcId="{B428304B-E0DB-4F05-8077-4E1E5004EBAF}" destId="{94B2CF58-185B-4748-8823-31040A5CDED7}" srcOrd="4" destOrd="0" presId="urn:microsoft.com/office/officeart/2017/3/layout/DropPinTimeline"/>
    <dgm:cxn modelId="{33F1DC42-BE69-4BBA-B79E-578D6811DA88}" type="presParOf" srcId="{94B2CF58-185B-4748-8823-31040A5CDED7}" destId="{18433178-DD50-4523-887A-B774A4D38DBD}" srcOrd="0" destOrd="0" presId="urn:microsoft.com/office/officeart/2017/3/layout/DropPinTimeline"/>
    <dgm:cxn modelId="{403845FA-554E-40F9-B5B0-F6BE0F59F2AA}" type="presParOf" srcId="{94B2CF58-185B-4748-8823-31040A5CDED7}" destId="{F679AFAC-B382-4CEF-8F49-0B1CF0AC4212}" srcOrd="1" destOrd="0" presId="urn:microsoft.com/office/officeart/2017/3/layout/DropPinTimeline"/>
    <dgm:cxn modelId="{522F814E-76DE-4C05-9AF1-1E1F32ED9A72}" type="presParOf" srcId="{F679AFAC-B382-4CEF-8F49-0B1CF0AC4212}" destId="{4AC0AB14-7EE7-40F6-B381-F79C570DCFA4}" srcOrd="0" destOrd="0" presId="urn:microsoft.com/office/officeart/2017/3/layout/DropPinTimeline"/>
    <dgm:cxn modelId="{F0C43C53-2877-4001-87FC-9E8CA801D221}" type="presParOf" srcId="{F679AFAC-B382-4CEF-8F49-0B1CF0AC4212}" destId="{CFED1194-27A1-4B6F-B20C-A19FFAFCCF8B}" srcOrd="1" destOrd="0" presId="urn:microsoft.com/office/officeart/2017/3/layout/DropPinTimeline"/>
    <dgm:cxn modelId="{4078766F-5CDA-4F38-91F6-36FCDBA41370}" type="presParOf" srcId="{94B2CF58-185B-4748-8823-31040A5CDED7}" destId="{4E514B25-C7B8-44AB-8C24-515F4E883FE5}" srcOrd="2" destOrd="0" presId="urn:microsoft.com/office/officeart/2017/3/layout/DropPinTimeline"/>
    <dgm:cxn modelId="{5819120A-7F32-406A-9D8D-3D52FCE7A981}" type="presParOf" srcId="{94B2CF58-185B-4748-8823-31040A5CDED7}" destId="{2A1223DB-725F-4065-99A8-5A34AC7F68C2}" srcOrd="3" destOrd="0" presId="urn:microsoft.com/office/officeart/2017/3/layout/DropPinTimeline"/>
    <dgm:cxn modelId="{C717F156-154D-4D5E-A582-2A66FEDF14A2}" type="presParOf" srcId="{94B2CF58-185B-4748-8823-31040A5CDED7}" destId="{E0E68E5A-AE8F-4D2D-80ED-3312AB4AA189}" srcOrd="4" destOrd="0" presId="urn:microsoft.com/office/officeart/2017/3/layout/DropPinTimeline"/>
    <dgm:cxn modelId="{3F806D99-6A47-4215-A478-803C46F2B734}" type="presParOf" srcId="{94B2CF58-185B-4748-8823-31040A5CDED7}" destId="{DFCA34A7-4EF0-4E91-89AF-C757B3A23688}" srcOrd="5" destOrd="0" presId="urn:microsoft.com/office/officeart/2017/3/layout/DropPinTimeline"/>
    <dgm:cxn modelId="{8E886E68-99AA-4703-A793-0A8D6FA72F9D}" type="presParOf" srcId="{B428304B-E0DB-4F05-8077-4E1E5004EBAF}" destId="{351EF77D-5FDF-448C-A33B-48ECD16649C8}" srcOrd="5" destOrd="0" presId="urn:microsoft.com/office/officeart/2017/3/layout/DropPinTimeline"/>
    <dgm:cxn modelId="{9D3735D7-0CCD-4E82-9D04-00140941B5D2}" type="presParOf" srcId="{B428304B-E0DB-4F05-8077-4E1E5004EBAF}" destId="{002DAB1C-FA21-4E48-9134-925CBBE585D3}" srcOrd="6" destOrd="0" presId="urn:microsoft.com/office/officeart/2017/3/layout/DropPinTimeline"/>
    <dgm:cxn modelId="{7DB1847A-B073-4D5D-B40B-C322BBEA7849}" type="presParOf" srcId="{002DAB1C-FA21-4E48-9134-925CBBE585D3}" destId="{D6F51FE1-8823-4A4A-A2FF-0D5099D7B1B6}" srcOrd="0" destOrd="0" presId="urn:microsoft.com/office/officeart/2017/3/layout/DropPinTimeline"/>
    <dgm:cxn modelId="{8224811E-45E9-4431-85FE-F5B3A7017751}" type="presParOf" srcId="{002DAB1C-FA21-4E48-9134-925CBBE585D3}" destId="{60733731-5C7A-4A33-B935-1B258C5FDEE3}" srcOrd="1" destOrd="0" presId="urn:microsoft.com/office/officeart/2017/3/layout/DropPinTimeline"/>
    <dgm:cxn modelId="{13DB8DAC-7BD3-4BD2-B4EF-32AAABB4AF27}" type="presParOf" srcId="{60733731-5C7A-4A33-B935-1B258C5FDEE3}" destId="{C5C8A7CE-161D-4D70-9287-3CEE1093C35D}" srcOrd="0" destOrd="0" presId="urn:microsoft.com/office/officeart/2017/3/layout/DropPinTimeline"/>
    <dgm:cxn modelId="{EB66D6DF-19B3-410D-9C39-5BD9E3A1FFFD}" type="presParOf" srcId="{60733731-5C7A-4A33-B935-1B258C5FDEE3}" destId="{507FB006-B03E-41AC-A695-D8197576CC28}" srcOrd="1" destOrd="0" presId="urn:microsoft.com/office/officeart/2017/3/layout/DropPinTimeline"/>
    <dgm:cxn modelId="{2B82E4A1-9207-44EE-A0C3-ECAC523D4E3D}" type="presParOf" srcId="{002DAB1C-FA21-4E48-9134-925CBBE585D3}" destId="{5D303575-5D18-4F63-B1CA-CB9D4A0C0147}" srcOrd="2" destOrd="0" presId="urn:microsoft.com/office/officeart/2017/3/layout/DropPinTimeline"/>
    <dgm:cxn modelId="{D6629166-44EA-4B57-843B-57D96FC7173D}" type="presParOf" srcId="{002DAB1C-FA21-4E48-9134-925CBBE585D3}" destId="{14C4DE8D-F2F8-47B9-856D-DB68A12A068C}" srcOrd="3" destOrd="0" presId="urn:microsoft.com/office/officeart/2017/3/layout/DropPinTimeline"/>
    <dgm:cxn modelId="{F0D1CD45-36E7-4022-819E-FCB630A5192E}" type="presParOf" srcId="{002DAB1C-FA21-4E48-9134-925CBBE585D3}" destId="{8EEED49C-E8D5-46C9-B8BD-5B6D27A5F05D}" srcOrd="4" destOrd="0" presId="urn:microsoft.com/office/officeart/2017/3/layout/DropPinTimeline"/>
    <dgm:cxn modelId="{0E832BBE-7588-43B5-9795-DA7053935FBC}" type="presParOf" srcId="{002DAB1C-FA21-4E48-9134-925CBBE585D3}" destId="{AC32473F-8398-44C3-B22D-253CA23986D7}" srcOrd="5" destOrd="0" presId="urn:microsoft.com/office/officeart/2017/3/layout/DropPinTimeline"/>
    <dgm:cxn modelId="{5D76A470-A907-49B9-B164-503612FDAE82}" type="presParOf" srcId="{B428304B-E0DB-4F05-8077-4E1E5004EBAF}" destId="{3085A2BE-EA30-42BB-87F9-427D2C93B503}" srcOrd="7" destOrd="0" presId="urn:microsoft.com/office/officeart/2017/3/layout/DropPinTimeline"/>
    <dgm:cxn modelId="{1D59CBF3-6EDE-404C-B4B3-47C6B46214A0}" type="presParOf" srcId="{B428304B-E0DB-4F05-8077-4E1E5004EBAF}" destId="{F83F457B-E069-458A-B906-E0AFA12B3C78}" srcOrd="8" destOrd="0" presId="urn:microsoft.com/office/officeart/2017/3/layout/DropPinTimeline"/>
    <dgm:cxn modelId="{76FA9957-A252-4E05-A0B8-E9451C5EF451}" type="presParOf" srcId="{F83F457B-E069-458A-B906-E0AFA12B3C78}" destId="{5FC44267-DFD7-4E87-B6F8-59F1A7E00EDB}" srcOrd="0" destOrd="0" presId="urn:microsoft.com/office/officeart/2017/3/layout/DropPinTimeline"/>
    <dgm:cxn modelId="{4789EF0A-D849-441B-B171-7EB64E88F15A}" type="presParOf" srcId="{F83F457B-E069-458A-B906-E0AFA12B3C78}" destId="{5E5AA29A-E75B-435D-BCCB-5BC153275314}" srcOrd="1" destOrd="0" presId="urn:microsoft.com/office/officeart/2017/3/layout/DropPinTimeline"/>
    <dgm:cxn modelId="{7B60366E-9F13-4297-9BB2-E3A05CC2108B}" type="presParOf" srcId="{5E5AA29A-E75B-435D-BCCB-5BC153275314}" destId="{CF927D61-F51C-4877-B525-013AF089AC62}" srcOrd="0" destOrd="0" presId="urn:microsoft.com/office/officeart/2017/3/layout/DropPinTimeline"/>
    <dgm:cxn modelId="{77D82DF4-5879-461F-8A32-F57257D57C6C}" type="presParOf" srcId="{5E5AA29A-E75B-435D-BCCB-5BC153275314}" destId="{97EFD435-405D-49B5-9DD1-3A5BAF71F0AE}" srcOrd="1" destOrd="0" presId="urn:microsoft.com/office/officeart/2017/3/layout/DropPinTimeline"/>
    <dgm:cxn modelId="{849CAA80-CC0E-4DB0-AA44-44FB818408C8}" type="presParOf" srcId="{F83F457B-E069-458A-B906-E0AFA12B3C78}" destId="{60B96850-BC27-469F-BDB9-66DC12B67948}" srcOrd="2" destOrd="0" presId="urn:microsoft.com/office/officeart/2017/3/layout/DropPinTimeline"/>
    <dgm:cxn modelId="{DBAE5268-8E1F-4E93-A603-B39267EE0452}" type="presParOf" srcId="{F83F457B-E069-458A-B906-E0AFA12B3C78}" destId="{4DA34323-C7A8-4C28-B495-ED306B814DAD}" srcOrd="3" destOrd="0" presId="urn:microsoft.com/office/officeart/2017/3/layout/DropPinTimeline"/>
    <dgm:cxn modelId="{00585F6E-3830-4B2C-B2A7-F3C1325A67A2}" type="presParOf" srcId="{F83F457B-E069-458A-B906-E0AFA12B3C78}" destId="{147B46F1-88EA-431A-8959-A6010276EA7E}" srcOrd="4" destOrd="0" presId="urn:microsoft.com/office/officeart/2017/3/layout/DropPinTimeline"/>
    <dgm:cxn modelId="{58B53269-8DCD-4D6C-B4B1-0B0D2119216F}" type="presParOf" srcId="{F83F457B-E069-458A-B906-E0AFA12B3C78}" destId="{2A71D359-4DA2-45F5-978A-85EE57A72682}" srcOrd="5" destOrd="0" presId="urn:microsoft.com/office/officeart/2017/3/layout/DropPinTimeline"/>
    <dgm:cxn modelId="{BBF25CB3-2D3D-4C00-AC6E-89DB99FEB15C}" type="presParOf" srcId="{B428304B-E0DB-4F05-8077-4E1E5004EBAF}" destId="{BAC8921B-E288-450F-B8D3-CFBF6A16BD4A}" srcOrd="9" destOrd="0" presId="urn:microsoft.com/office/officeart/2017/3/layout/DropPinTimeline"/>
    <dgm:cxn modelId="{B37BF826-1E77-4E9A-9F36-41D74EE223A8}" type="presParOf" srcId="{B428304B-E0DB-4F05-8077-4E1E5004EBAF}" destId="{05E30AE8-7E1A-46A7-82BE-E9A7EB425110}" srcOrd="10" destOrd="0" presId="urn:microsoft.com/office/officeart/2017/3/layout/DropPinTimeline"/>
    <dgm:cxn modelId="{0DFD80CD-4A45-46A5-8B36-51BAD1F9BF1C}" type="presParOf" srcId="{05E30AE8-7E1A-46A7-82BE-E9A7EB425110}" destId="{9D043B4E-DCD6-4575-8B0D-B4C8A3DC5D5E}" srcOrd="0" destOrd="0" presId="urn:microsoft.com/office/officeart/2017/3/layout/DropPinTimeline"/>
    <dgm:cxn modelId="{CBAF7B90-BB69-4274-BFE5-11CC5F39E9D7}" type="presParOf" srcId="{05E30AE8-7E1A-46A7-82BE-E9A7EB425110}" destId="{D472A105-0F7B-408A-ACCC-95BCC0FD362A}" srcOrd="1" destOrd="0" presId="urn:microsoft.com/office/officeart/2017/3/layout/DropPinTimeline"/>
    <dgm:cxn modelId="{CBFF502E-54B1-4B07-BDA2-C63F57FBF5F7}" type="presParOf" srcId="{D472A105-0F7B-408A-ACCC-95BCC0FD362A}" destId="{92679718-A161-4413-9CA6-59B808D211CC}" srcOrd="0" destOrd="0" presId="urn:microsoft.com/office/officeart/2017/3/layout/DropPinTimeline"/>
    <dgm:cxn modelId="{1422EA4A-448E-40B3-94EE-01C828D74BEB}" type="presParOf" srcId="{D472A105-0F7B-408A-ACCC-95BCC0FD362A}" destId="{1F3F93E7-BC2C-4DFF-959E-80132DC45D80}" srcOrd="1" destOrd="0" presId="urn:microsoft.com/office/officeart/2017/3/layout/DropPinTimeline"/>
    <dgm:cxn modelId="{7D56CD6F-0F44-47C5-B3CA-53A9C5EF25D1}" type="presParOf" srcId="{05E30AE8-7E1A-46A7-82BE-E9A7EB425110}" destId="{6D9CBB70-0B2D-4324-B19C-42DB511ACF26}" srcOrd="2" destOrd="0" presId="urn:microsoft.com/office/officeart/2017/3/layout/DropPinTimeline"/>
    <dgm:cxn modelId="{2BAE27DC-2687-4409-9DA3-A6054FB31B94}" type="presParOf" srcId="{05E30AE8-7E1A-46A7-82BE-E9A7EB425110}" destId="{FA34E028-4CFC-4279-966C-81B5922F4E20}" srcOrd="3" destOrd="0" presId="urn:microsoft.com/office/officeart/2017/3/layout/DropPinTimeline"/>
    <dgm:cxn modelId="{08A42D6A-9240-4032-92D9-5854DAB53827}" type="presParOf" srcId="{05E30AE8-7E1A-46A7-82BE-E9A7EB425110}" destId="{B2848543-8514-4C79-8CD3-28A1F3F50268}" srcOrd="4" destOrd="0" presId="urn:microsoft.com/office/officeart/2017/3/layout/DropPinTimeline"/>
    <dgm:cxn modelId="{6BCD6EBA-13E0-48D4-9D87-AFCD84E8ECAC}" type="presParOf" srcId="{05E30AE8-7E1A-46A7-82BE-E9A7EB425110}" destId="{324F5AFE-0A1A-4DD4-9E13-FC12A323BD0F}" srcOrd="5" destOrd="0" presId="urn:microsoft.com/office/officeart/2017/3/layout/DropPinTimeline"/>
    <dgm:cxn modelId="{B035D808-CDF8-470D-9B82-232E56FFF4F8}" type="presParOf" srcId="{B428304B-E0DB-4F05-8077-4E1E5004EBAF}" destId="{CF1DF961-80E8-48A6-B453-FDBE8A83E2D0}" srcOrd="11" destOrd="0" presId="urn:microsoft.com/office/officeart/2017/3/layout/DropPinTimeline"/>
    <dgm:cxn modelId="{AC33CF17-631C-441F-92E5-5DCD3232D023}" type="presParOf" srcId="{B428304B-E0DB-4F05-8077-4E1E5004EBAF}" destId="{75E38927-5706-4D1C-AF74-92D3A9B50904}" srcOrd="12" destOrd="0" presId="urn:microsoft.com/office/officeart/2017/3/layout/DropPinTimeline"/>
    <dgm:cxn modelId="{61E64418-6325-42A0-B7DF-6838B4B26E36}" type="presParOf" srcId="{75E38927-5706-4D1C-AF74-92D3A9B50904}" destId="{F08DE4E2-5D8C-4F48-AAA3-5570AD05911C}" srcOrd="0" destOrd="0" presId="urn:microsoft.com/office/officeart/2017/3/layout/DropPinTimeline"/>
    <dgm:cxn modelId="{3584A8DF-DC86-4E67-8802-E3DD7BFDD307}" type="presParOf" srcId="{75E38927-5706-4D1C-AF74-92D3A9B50904}" destId="{49F57D20-11D4-4082-9FA3-7CC9A3623447}" srcOrd="1" destOrd="0" presId="urn:microsoft.com/office/officeart/2017/3/layout/DropPinTimeline"/>
    <dgm:cxn modelId="{C303992A-FC82-4389-89DA-ED024147F97A}" type="presParOf" srcId="{49F57D20-11D4-4082-9FA3-7CC9A3623447}" destId="{2D5E5491-D6FF-408A-9CA3-A3D864D4A064}" srcOrd="0" destOrd="0" presId="urn:microsoft.com/office/officeart/2017/3/layout/DropPinTimeline"/>
    <dgm:cxn modelId="{A3EF206C-4200-48C2-8B56-D8BE39914502}" type="presParOf" srcId="{49F57D20-11D4-4082-9FA3-7CC9A3623447}" destId="{D976BD3E-5715-4F57-8BCE-0CD0E93D8629}" srcOrd="1" destOrd="0" presId="urn:microsoft.com/office/officeart/2017/3/layout/DropPinTimeline"/>
    <dgm:cxn modelId="{4C938DA9-8D3C-4F5D-B5BC-7BFA976B5368}" type="presParOf" srcId="{75E38927-5706-4D1C-AF74-92D3A9B50904}" destId="{2BE645E6-429C-4C7E-8FDD-A9241BB11527}" srcOrd="2" destOrd="0" presId="urn:microsoft.com/office/officeart/2017/3/layout/DropPinTimeline"/>
    <dgm:cxn modelId="{52C46F4D-BD36-4268-8F2B-775B436FBC8A}" type="presParOf" srcId="{75E38927-5706-4D1C-AF74-92D3A9B50904}" destId="{4170D741-B350-4741-8DD1-1B34B774055C}" srcOrd="3" destOrd="0" presId="urn:microsoft.com/office/officeart/2017/3/layout/DropPinTimeline"/>
    <dgm:cxn modelId="{007E5B56-2F54-4B45-9435-A93327408B63}" type="presParOf" srcId="{75E38927-5706-4D1C-AF74-92D3A9B50904}" destId="{35B186F0-920A-4CF6-89E9-FE3C7494640D}" srcOrd="4" destOrd="0" presId="urn:microsoft.com/office/officeart/2017/3/layout/DropPinTimeline"/>
    <dgm:cxn modelId="{A79DB86D-73BD-4F69-B0F1-D20ADFC8BD30}" type="presParOf" srcId="{75E38927-5706-4D1C-AF74-92D3A9B50904}" destId="{04BED5DD-7E61-4561-A777-73D71590C153}"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78770D-96F2-4FB3-B150-7B4187D061C9}">
      <dsp:nvSpPr>
        <dsp:cNvPr id="0" name=""/>
        <dsp:cNvSpPr/>
      </dsp:nvSpPr>
      <dsp:spPr>
        <a:xfrm>
          <a:off x="0" y="2763577"/>
          <a:ext cx="11881882"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CEE32AD1-806E-4872-A821-9B5CB67086CC}">
      <dsp:nvSpPr>
        <dsp:cNvPr id="0" name=""/>
        <dsp:cNvSpPr/>
      </dsp:nvSpPr>
      <dsp:spPr>
        <a:xfrm rot="8100000">
          <a:off x="92795" y="641509"/>
          <a:ext cx="397236" cy="397236"/>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00C56-035A-4B76-B0F2-FA136E429065}">
      <dsp:nvSpPr>
        <dsp:cNvPr id="0" name=""/>
        <dsp:cNvSpPr/>
      </dsp:nvSpPr>
      <dsp:spPr>
        <a:xfrm>
          <a:off x="136925" y="685638"/>
          <a:ext cx="308977" cy="30897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0F0C10D-FA80-4465-ACF6-48E39A70FF9E}">
      <dsp:nvSpPr>
        <dsp:cNvPr id="0" name=""/>
        <dsp:cNvSpPr/>
      </dsp:nvSpPr>
      <dsp:spPr>
        <a:xfrm>
          <a:off x="572302" y="1127539"/>
          <a:ext cx="2413144" cy="1636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fr-FR" sz="1400" kern="1200" dirty="0">
              <a:solidFill>
                <a:srgbClr val="000000"/>
              </a:solidFill>
              <a:latin typeface="Calibri"/>
              <a:cs typeface="Calibri"/>
            </a:rPr>
            <a:t>Création de l'Allocation aux adultes handicapés (</a:t>
          </a:r>
          <a:r>
            <a:rPr lang="fr-FR" sz="1400" kern="1200" dirty="0" err="1">
              <a:solidFill>
                <a:srgbClr val="000000"/>
              </a:solidFill>
              <a:latin typeface="Calibri"/>
              <a:cs typeface="Calibri"/>
            </a:rPr>
            <a:t>Aah</a:t>
          </a:r>
          <a:r>
            <a:rPr lang="fr-FR" sz="1400" kern="1200" dirty="0">
              <a:solidFill>
                <a:srgbClr val="000000"/>
              </a:solidFill>
              <a:latin typeface="Calibri"/>
              <a:cs typeface="Calibri"/>
            </a:rPr>
            <a:t>)</a:t>
          </a:r>
          <a:endParaRPr lang="fr-FR" sz="1400" kern="1200" dirty="0">
            <a:latin typeface="Calibri Light" panose="020F0302020204030204"/>
            <a:cs typeface="Calibri Light" panose="020F0302020204030204"/>
          </a:endParaRPr>
        </a:p>
      </dsp:txBody>
      <dsp:txXfrm>
        <a:off x="572302" y="1127539"/>
        <a:ext cx="2413144" cy="1636037"/>
      </dsp:txXfrm>
    </dsp:sp>
    <dsp:sp modelId="{58E1C3F6-6669-4CEF-ACA2-FB90B5222A28}">
      <dsp:nvSpPr>
        <dsp:cNvPr id="0" name=""/>
        <dsp:cNvSpPr/>
      </dsp:nvSpPr>
      <dsp:spPr>
        <a:xfrm>
          <a:off x="572302" y="552715"/>
          <a:ext cx="2413144" cy="574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fr-FR" sz="1900" b="1" kern="1200">
              <a:latin typeface="Calibri Light" panose="020F0302020204030204"/>
            </a:rPr>
            <a:t> 30/06/1975</a:t>
          </a:r>
          <a:endParaRPr lang="fr-FR" sz="1900" b="1" kern="1200"/>
        </a:p>
      </dsp:txBody>
      <dsp:txXfrm>
        <a:off x="572302" y="552715"/>
        <a:ext cx="2413144" cy="574824"/>
      </dsp:txXfrm>
    </dsp:sp>
    <dsp:sp modelId="{3C766A6B-162D-4C1E-85D3-7C44F3F01469}">
      <dsp:nvSpPr>
        <dsp:cNvPr id="0" name=""/>
        <dsp:cNvSpPr/>
      </dsp:nvSpPr>
      <dsp:spPr>
        <a:xfrm>
          <a:off x="291413" y="1127539"/>
          <a:ext cx="0" cy="1636037"/>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D0A819A-8E82-4593-AAEA-432562214625}">
      <dsp:nvSpPr>
        <dsp:cNvPr id="0" name=""/>
        <dsp:cNvSpPr/>
      </dsp:nvSpPr>
      <dsp:spPr>
        <a:xfrm>
          <a:off x="247377" y="2711843"/>
          <a:ext cx="101120" cy="103468"/>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872BA1-A022-452E-8AEB-4BCE0B51B199}">
      <dsp:nvSpPr>
        <dsp:cNvPr id="0" name=""/>
        <dsp:cNvSpPr/>
      </dsp:nvSpPr>
      <dsp:spPr>
        <a:xfrm rot="18900000">
          <a:off x="1573780" y="4488408"/>
          <a:ext cx="397236" cy="397236"/>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124260-8F63-4B41-B3CC-9110CDF60C79}">
      <dsp:nvSpPr>
        <dsp:cNvPr id="0" name=""/>
        <dsp:cNvSpPr/>
      </dsp:nvSpPr>
      <dsp:spPr>
        <a:xfrm>
          <a:off x="1617909" y="4532538"/>
          <a:ext cx="308977" cy="30897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232DF1A-B26F-49F8-8F50-C9765D536D38}">
      <dsp:nvSpPr>
        <dsp:cNvPr id="0" name=""/>
        <dsp:cNvSpPr/>
      </dsp:nvSpPr>
      <dsp:spPr>
        <a:xfrm>
          <a:off x="2053287" y="2763577"/>
          <a:ext cx="2413144" cy="1636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fr-FR" sz="1400" b="0" kern="1200" dirty="0">
              <a:solidFill>
                <a:srgbClr val="000000"/>
              </a:solidFill>
              <a:latin typeface="Calibri"/>
              <a:cs typeface="Calibri"/>
            </a:rPr>
            <a:t>Non</a:t>
          </a:r>
          <a:r>
            <a:rPr lang="fr-FR" sz="1400" kern="1200" dirty="0">
              <a:solidFill>
                <a:srgbClr val="000000"/>
              </a:solidFill>
              <a:latin typeface="Calibri"/>
              <a:cs typeface="Calibri"/>
            </a:rPr>
            <a:t> cumul </a:t>
          </a:r>
          <a:r>
            <a:rPr lang="fr-FR" sz="1400" kern="1200" dirty="0" err="1">
              <a:solidFill>
                <a:srgbClr val="000000"/>
              </a:solidFill>
              <a:latin typeface="Calibri"/>
              <a:cs typeface="Calibri"/>
            </a:rPr>
            <a:t>Aah</a:t>
          </a:r>
          <a:r>
            <a:rPr lang="fr-FR" sz="1400" kern="1200" dirty="0">
              <a:solidFill>
                <a:srgbClr val="000000"/>
              </a:solidFill>
              <a:latin typeface="Calibri"/>
              <a:cs typeface="Calibri"/>
            </a:rPr>
            <a:t>/Allocation de solidarité spécifique (ASS) </a:t>
          </a:r>
          <a:endParaRPr lang="fr-FR" sz="1400" kern="1200" dirty="0"/>
        </a:p>
        <a:p>
          <a:pPr marL="0" lvl="0" indent="0" algn="l" defTabSz="622300">
            <a:lnSpc>
              <a:spcPct val="90000"/>
            </a:lnSpc>
            <a:spcBef>
              <a:spcPct val="0"/>
            </a:spcBef>
            <a:spcAft>
              <a:spcPct val="35000"/>
            </a:spcAft>
            <a:buNone/>
          </a:pPr>
          <a:r>
            <a:rPr lang="fr-FR" sz="1400" kern="1200" dirty="0">
              <a:solidFill>
                <a:srgbClr val="000000"/>
              </a:solidFill>
              <a:latin typeface="Calibri"/>
              <a:cs typeface="Calibri"/>
            </a:rPr>
            <a:t>Priorité donnée à l’AAH</a:t>
          </a:r>
          <a:endParaRPr lang="fr-FR" sz="1400" kern="1200" dirty="0"/>
        </a:p>
      </dsp:txBody>
      <dsp:txXfrm>
        <a:off x="2053287" y="2763577"/>
        <a:ext cx="2413144" cy="1636037"/>
      </dsp:txXfrm>
    </dsp:sp>
    <dsp:sp modelId="{12CBF1F2-8180-4654-9D3A-DC8E8DEF20FE}">
      <dsp:nvSpPr>
        <dsp:cNvPr id="0" name=""/>
        <dsp:cNvSpPr/>
      </dsp:nvSpPr>
      <dsp:spPr>
        <a:xfrm>
          <a:off x="2053287" y="4399615"/>
          <a:ext cx="2413144" cy="574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fr-FR" sz="1900" b="1" kern="1200">
              <a:latin typeface="Calibri"/>
              <a:cs typeface="Calibri"/>
            </a:rPr>
            <a:t> 01/2017</a:t>
          </a:r>
        </a:p>
      </dsp:txBody>
      <dsp:txXfrm>
        <a:off x="2053287" y="4399615"/>
        <a:ext cx="2413144" cy="574824"/>
      </dsp:txXfrm>
    </dsp:sp>
    <dsp:sp modelId="{BC03E00D-B439-4320-9710-103CDBAF5059}">
      <dsp:nvSpPr>
        <dsp:cNvPr id="0" name=""/>
        <dsp:cNvSpPr/>
      </dsp:nvSpPr>
      <dsp:spPr>
        <a:xfrm>
          <a:off x="1772398" y="2763577"/>
          <a:ext cx="0" cy="1636037"/>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911F3DB-6C2B-49A9-867B-93BAC2867917}">
      <dsp:nvSpPr>
        <dsp:cNvPr id="0" name=""/>
        <dsp:cNvSpPr/>
      </dsp:nvSpPr>
      <dsp:spPr>
        <a:xfrm>
          <a:off x="1728361" y="2711843"/>
          <a:ext cx="101120" cy="103468"/>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C0AB14-7EE7-40F6-B381-F79C570DCFA4}">
      <dsp:nvSpPr>
        <dsp:cNvPr id="0" name=""/>
        <dsp:cNvSpPr/>
      </dsp:nvSpPr>
      <dsp:spPr>
        <a:xfrm rot="8100000">
          <a:off x="3054765" y="641509"/>
          <a:ext cx="397236" cy="397236"/>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D1194-27A1-4B6F-B20C-A19FFAFCCF8B}">
      <dsp:nvSpPr>
        <dsp:cNvPr id="0" name=""/>
        <dsp:cNvSpPr/>
      </dsp:nvSpPr>
      <dsp:spPr>
        <a:xfrm>
          <a:off x="3098894" y="685638"/>
          <a:ext cx="308977" cy="30897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E514B25-C7B8-44AB-8C24-515F4E883FE5}">
      <dsp:nvSpPr>
        <dsp:cNvPr id="0" name=""/>
        <dsp:cNvSpPr/>
      </dsp:nvSpPr>
      <dsp:spPr>
        <a:xfrm>
          <a:off x="3534272" y="1127539"/>
          <a:ext cx="2413144" cy="1636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fr-FR" sz="1400" b="0" kern="1200" dirty="0">
              <a:latin typeface="Calibri"/>
              <a:cs typeface="Calibri"/>
            </a:rPr>
            <a:t>Prorogation </a:t>
          </a:r>
          <a:r>
            <a:rPr lang="fr-FR" sz="1400" b="0" kern="1200" dirty="0"/>
            <a:t>de certains droits à l’</a:t>
          </a:r>
          <a:r>
            <a:rPr lang="fr-FR" sz="1400" b="0" kern="1200" dirty="0" err="1"/>
            <a:t>Aah</a:t>
          </a:r>
          <a:r>
            <a:rPr lang="fr-FR" sz="1400" b="0" kern="1200" dirty="0"/>
            <a:t> sans limitation de durée pour les personnes présentant un taux d'incapacité supérieur ou égal à 80% et dont le handicap n’est pas susceptible d’évolution favorable.</a:t>
          </a:r>
        </a:p>
      </dsp:txBody>
      <dsp:txXfrm>
        <a:off x="3534272" y="1127539"/>
        <a:ext cx="2413144" cy="1636037"/>
      </dsp:txXfrm>
    </dsp:sp>
    <dsp:sp modelId="{2A1223DB-725F-4065-99A8-5A34AC7F68C2}">
      <dsp:nvSpPr>
        <dsp:cNvPr id="0" name=""/>
        <dsp:cNvSpPr/>
      </dsp:nvSpPr>
      <dsp:spPr>
        <a:xfrm>
          <a:off x="3534272" y="552715"/>
          <a:ext cx="2413144" cy="574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fr-FR" sz="1900" b="1" kern="1200">
              <a:latin typeface="Calibri"/>
              <a:cs typeface="Calibri"/>
            </a:rPr>
            <a:t> 01/2019</a:t>
          </a:r>
        </a:p>
      </dsp:txBody>
      <dsp:txXfrm>
        <a:off x="3534272" y="552715"/>
        <a:ext cx="2413144" cy="574824"/>
      </dsp:txXfrm>
    </dsp:sp>
    <dsp:sp modelId="{E0E68E5A-AE8F-4D2D-80ED-3312AB4AA189}">
      <dsp:nvSpPr>
        <dsp:cNvPr id="0" name=""/>
        <dsp:cNvSpPr/>
      </dsp:nvSpPr>
      <dsp:spPr>
        <a:xfrm>
          <a:off x="3253383" y="1127539"/>
          <a:ext cx="0" cy="1636037"/>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8433178-DD50-4523-887A-B774A4D38DBD}">
      <dsp:nvSpPr>
        <dsp:cNvPr id="0" name=""/>
        <dsp:cNvSpPr/>
      </dsp:nvSpPr>
      <dsp:spPr>
        <a:xfrm>
          <a:off x="3209346" y="2711843"/>
          <a:ext cx="101120" cy="103468"/>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C8A7CE-161D-4D70-9287-3CEE1093C35D}">
      <dsp:nvSpPr>
        <dsp:cNvPr id="0" name=""/>
        <dsp:cNvSpPr/>
      </dsp:nvSpPr>
      <dsp:spPr>
        <a:xfrm rot="18900000">
          <a:off x="4535750" y="4488408"/>
          <a:ext cx="397236" cy="397236"/>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7FB006-B03E-41AC-A695-D8197576CC28}">
      <dsp:nvSpPr>
        <dsp:cNvPr id="0" name=""/>
        <dsp:cNvSpPr/>
      </dsp:nvSpPr>
      <dsp:spPr>
        <a:xfrm>
          <a:off x="4579879" y="4532538"/>
          <a:ext cx="308977" cy="30897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D303575-5D18-4F63-B1CA-CB9D4A0C0147}">
      <dsp:nvSpPr>
        <dsp:cNvPr id="0" name=""/>
        <dsp:cNvSpPr/>
      </dsp:nvSpPr>
      <dsp:spPr>
        <a:xfrm>
          <a:off x="5015257" y="2763577"/>
          <a:ext cx="2413144" cy="1636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fr-FR" sz="1400" b="0" kern="1200" dirty="0">
              <a:latin typeface="Calibri Light" panose="020F0302020204030204"/>
            </a:rPr>
            <a:t>Mesure de substitution automatique de la retraite. Les bénéficiaires </a:t>
          </a:r>
          <a:r>
            <a:rPr lang="fr-FR" sz="1400" b="0" kern="1200" dirty="0" err="1">
              <a:latin typeface="Calibri Light" panose="020F0302020204030204"/>
            </a:rPr>
            <a:t>Aah</a:t>
          </a:r>
          <a:r>
            <a:rPr lang="fr-FR" sz="1400" b="0" kern="1200" dirty="0">
              <a:latin typeface="Calibri Light" panose="020F0302020204030204"/>
            </a:rPr>
            <a:t> n’ont plus besoin de déposer leur demande de retraite. Les droits sont étudiés automatiquement. </a:t>
          </a:r>
        </a:p>
      </dsp:txBody>
      <dsp:txXfrm>
        <a:off x="5015257" y="2763577"/>
        <a:ext cx="2413144" cy="1636037"/>
      </dsp:txXfrm>
    </dsp:sp>
    <dsp:sp modelId="{14C4DE8D-F2F8-47B9-856D-DB68A12A068C}">
      <dsp:nvSpPr>
        <dsp:cNvPr id="0" name=""/>
        <dsp:cNvSpPr/>
      </dsp:nvSpPr>
      <dsp:spPr>
        <a:xfrm>
          <a:off x="5015257" y="4399615"/>
          <a:ext cx="2413144" cy="574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fr-FR" sz="1900" b="1" kern="1200">
              <a:latin typeface="Calibri Light" panose="020F0302020204030204"/>
            </a:rPr>
            <a:t> 07/2020</a:t>
          </a:r>
        </a:p>
      </dsp:txBody>
      <dsp:txXfrm>
        <a:off x="5015257" y="4399615"/>
        <a:ext cx="2413144" cy="574824"/>
      </dsp:txXfrm>
    </dsp:sp>
    <dsp:sp modelId="{8EEED49C-E8D5-46C9-B8BD-5B6D27A5F05D}">
      <dsp:nvSpPr>
        <dsp:cNvPr id="0" name=""/>
        <dsp:cNvSpPr/>
      </dsp:nvSpPr>
      <dsp:spPr>
        <a:xfrm>
          <a:off x="4734368" y="2763577"/>
          <a:ext cx="0" cy="1636037"/>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6F51FE1-8823-4A4A-A2FF-0D5099D7B1B6}">
      <dsp:nvSpPr>
        <dsp:cNvPr id="0" name=""/>
        <dsp:cNvSpPr/>
      </dsp:nvSpPr>
      <dsp:spPr>
        <a:xfrm>
          <a:off x="4690331" y="2711843"/>
          <a:ext cx="101120" cy="103468"/>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927D61-F51C-4877-B525-013AF089AC62}">
      <dsp:nvSpPr>
        <dsp:cNvPr id="0" name=""/>
        <dsp:cNvSpPr/>
      </dsp:nvSpPr>
      <dsp:spPr>
        <a:xfrm rot="8100000">
          <a:off x="6016734" y="641509"/>
          <a:ext cx="397236" cy="397236"/>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EFD435-405D-49B5-9DD1-3A5BAF71F0AE}">
      <dsp:nvSpPr>
        <dsp:cNvPr id="0" name=""/>
        <dsp:cNvSpPr/>
      </dsp:nvSpPr>
      <dsp:spPr>
        <a:xfrm>
          <a:off x="6060864" y="685638"/>
          <a:ext cx="308977" cy="30897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0B96850-BC27-469F-BDB9-66DC12B67948}">
      <dsp:nvSpPr>
        <dsp:cNvPr id="0" name=""/>
        <dsp:cNvSpPr/>
      </dsp:nvSpPr>
      <dsp:spPr>
        <a:xfrm>
          <a:off x="6496242" y="1127539"/>
          <a:ext cx="2413144" cy="1636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fr-FR" sz="1400" b="0" kern="1200" dirty="0">
              <a:latin typeface="Calibri Light" panose="020F0302020204030204"/>
            </a:rPr>
            <a:t>Abattement de 5.000</a:t>
          </a:r>
          <a:r>
            <a:rPr lang="fr-FR" sz="1400" kern="1200" dirty="0">
              <a:latin typeface="Calibri Light" panose="020F0302020204030204"/>
            </a:rPr>
            <a:t>€ majoré de 1.400€ par enfant à charge sur les revenus du conjoint du bénéficiaire d’</a:t>
          </a:r>
          <a:r>
            <a:rPr lang="fr-FR" sz="1400" kern="1200" dirty="0" err="1">
              <a:latin typeface="Calibri Light" panose="020F0302020204030204"/>
            </a:rPr>
            <a:t>Aah</a:t>
          </a:r>
          <a:r>
            <a:rPr lang="fr-FR" sz="1400" kern="1200" dirty="0">
              <a:latin typeface="Calibri Light" panose="020F0302020204030204"/>
            </a:rPr>
            <a:t>. </a:t>
          </a:r>
        </a:p>
      </dsp:txBody>
      <dsp:txXfrm>
        <a:off x="6496242" y="1127539"/>
        <a:ext cx="2413144" cy="1636037"/>
      </dsp:txXfrm>
    </dsp:sp>
    <dsp:sp modelId="{4DA34323-C7A8-4C28-B495-ED306B814DAD}">
      <dsp:nvSpPr>
        <dsp:cNvPr id="0" name=""/>
        <dsp:cNvSpPr/>
      </dsp:nvSpPr>
      <dsp:spPr>
        <a:xfrm>
          <a:off x="6496242" y="552715"/>
          <a:ext cx="2413144" cy="574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fr-FR" sz="1900" b="1" kern="1200">
              <a:latin typeface="Calibri Light" panose="020F0302020204030204"/>
            </a:rPr>
            <a:t> 01/2022</a:t>
          </a:r>
        </a:p>
      </dsp:txBody>
      <dsp:txXfrm>
        <a:off x="6496242" y="552715"/>
        <a:ext cx="2413144" cy="574824"/>
      </dsp:txXfrm>
    </dsp:sp>
    <dsp:sp modelId="{147B46F1-88EA-431A-8959-A6010276EA7E}">
      <dsp:nvSpPr>
        <dsp:cNvPr id="0" name=""/>
        <dsp:cNvSpPr/>
      </dsp:nvSpPr>
      <dsp:spPr>
        <a:xfrm>
          <a:off x="6215353" y="1127539"/>
          <a:ext cx="0" cy="1636037"/>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FC44267-DFD7-4E87-B6F8-59F1A7E00EDB}">
      <dsp:nvSpPr>
        <dsp:cNvPr id="0" name=""/>
        <dsp:cNvSpPr/>
      </dsp:nvSpPr>
      <dsp:spPr>
        <a:xfrm>
          <a:off x="6171316" y="2711843"/>
          <a:ext cx="101120" cy="103468"/>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679718-A161-4413-9CA6-59B808D211CC}">
      <dsp:nvSpPr>
        <dsp:cNvPr id="0" name=""/>
        <dsp:cNvSpPr/>
      </dsp:nvSpPr>
      <dsp:spPr>
        <a:xfrm rot="18900000">
          <a:off x="7497719" y="4488408"/>
          <a:ext cx="397236" cy="397236"/>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3F93E7-BC2C-4DFF-959E-80132DC45D80}">
      <dsp:nvSpPr>
        <dsp:cNvPr id="0" name=""/>
        <dsp:cNvSpPr/>
      </dsp:nvSpPr>
      <dsp:spPr>
        <a:xfrm>
          <a:off x="7541849" y="4532538"/>
          <a:ext cx="308977" cy="30897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D9CBB70-0B2D-4324-B19C-42DB511ACF26}">
      <dsp:nvSpPr>
        <dsp:cNvPr id="0" name=""/>
        <dsp:cNvSpPr/>
      </dsp:nvSpPr>
      <dsp:spPr>
        <a:xfrm>
          <a:off x="7977227" y="2763577"/>
          <a:ext cx="2413144" cy="1636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fr-FR" sz="1400" kern="1200" dirty="0">
              <a:latin typeface="Calibri Light" panose="020F0302020204030204"/>
            </a:rPr>
            <a:t>Possibilité pour les travailleurs en ESAT de cumuler une activité à temps partiel en milieu ordinaire.</a:t>
          </a:r>
        </a:p>
      </dsp:txBody>
      <dsp:txXfrm>
        <a:off x="7977227" y="2763577"/>
        <a:ext cx="2413144" cy="1636037"/>
      </dsp:txXfrm>
    </dsp:sp>
    <dsp:sp modelId="{FA34E028-4CFC-4279-966C-81B5922F4E20}">
      <dsp:nvSpPr>
        <dsp:cNvPr id="0" name=""/>
        <dsp:cNvSpPr/>
      </dsp:nvSpPr>
      <dsp:spPr>
        <a:xfrm>
          <a:off x="7977227" y="4399615"/>
          <a:ext cx="2413144" cy="574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fr-FR" sz="1900" b="1" kern="1200">
              <a:latin typeface="Calibri Light" panose="020F0302020204030204"/>
            </a:rPr>
            <a:t> 01/2023</a:t>
          </a:r>
        </a:p>
      </dsp:txBody>
      <dsp:txXfrm>
        <a:off x="7977227" y="4399615"/>
        <a:ext cx="2413144" cy="574824"/>
      </dsp:txXfrm>
    </dsp:sp>
    <dsp:sp modelId="{B2848543-8514-4C79-8CD3-28A1F3F50268}">
      <dsp:nvSpPr>
        <dsp:cNvPr id="0" name=""/>
        <dsp:cNvSpPr/>
      </dsp:nvSpPr>
      <dsp:spPr>
        <a:xfrm>
          <a:off x="7696338" y="2763577"/>
          <a:ext cx="0" cy="1636037"/>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D043B4E-DCD6-4575-8B0D-B4C8A3DC5D5E}">
      <dsp:nvSpPr>
        <dsp:cNvPr id="0" name=""/>
        <dsp:cNvSpPr/>
      </dsp:nvSpPr>
      <dsp:spPr>
        <a:xfrm>
          <a:off x="7652301" y="2711843"/>
          <a:ext cx="101120" cy="103468"/>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5E5491-D6FF-408A-9CA3-A3D864D4A064}">
      <dsp:nvSpPr>
        <dsp:cNvPr id="0" name=""/>
        <dsp:cNvSpPr/>
      </dsp:nvSpPr>
      <dsp:spPr>
        <a:xfrm rot="8100000">
          <a:off x="8978704" y="641509"/>
          <a:ext cx="397236" cy="397236"/>
        </a:xfrm>
        <a:prstGeom prst="teardrop">
          <a:avLst>
            <a:gd name="adj" fmla="val 115000"/>
          </a:avLst>
        </a:prstGeom>
        <a:solidFill>
          <a:srgbClr val="FF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76BD3E-5715-4F57-8BCE-0CD0E93D8629}">
      <dsp:nvSpPr>
        <dsp:cNvPr id="0" name=""/>
        <dsp:cNvSpPr/>
      </dsp:nvSpPr>
      <dsp:spPr>
        <a:xfrm>
          <a:off x="9022834" y="685638"/>
          <a:ext cx="308977" cy="30897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BE645E6-429C-4C7E-8FDD-A9241BB11527}">
      <dsp:nvSpPr>
        <dsp:cNvPr id="0" name=""/>
        <dsp:cNvSpPr/>
      </dsp:nvSpPr>
      <dsp:spPr>
        <a:xfrm>
          <a:off x="9458212" y="1127539"/>
          <a:ext cx="2413144" cy="1636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fr-FR" sz="1400" kern="1200" err="1">
              <a:latin typeface="Calibri Light" panose="020F0302020204030204"/>
            </a:rPr>
            <a:t>Déconjugalisation</a:t>
          </a:r>
          <a:r>
            <a:rPr lang="fr-FR" sz="1400" kern="1200">
              <a:latin typeface="Calibri Light" panose="020F0302020204030204"/>
            </a:rPr>
            <a:t> de l'</a:t>
          </a:r>
          <a:r>
            <a:rPr lang="fr-FR" sz="1400" kern="1200" err="1">
              <a:latin typeface="Calibri Light" panose="020F0302020204030204"/>
            </a:rPr>
            <a:t>Aah</a:t>
          </a:r>
          <a:r>
            <a:rPr lang="fr-FR" sz="1400" kern="1200">
              <a:latin typeface="Calibri Light" panose="020F0302020204030204"/>
            </a:rPr>
            <a:t> </a:t>
          </a:r>
          <a:endParaRPr lang="fr-FR" sz="1400" kern="1200"/>
        </a:p>
      </dsp:txBody>
      <dsp:txXfrm>
        <a:off x="9458212" y="1127539"/>
        <a:ext cx="2413144" cy="1636037"/>
      </dsp:txXfrm>
    </dsp:sp>
    <dsp:sp modelId="{4170D741-B350-4741-8DD1-1B34B774055C}">
      <dsp:nvSpPr>
        <dsp:cNvPr id="0" name=""/>
        <dsp:cNvSpPr/>
      </dsp:nvSpPr>
      <dsp:spPr>
        <a:xfrm>
          <a:off x="9458212" y="552715"/>
          <a:ext cx="2413144" cy="574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fr-FR" sz="1900" kern="1200">
              <a:latin typeface="Calibri Light" panose="020F0302020204030204"/>
            </a:rPr>
            <a:t> 10/2023</a:t>
          </a:r>
        </a:p>
      </dsp:txBody>
      <dsp:txXfrm>
        <a:off x="9458212" y="552715"/>
        <a:ext cx="2413144" cy="574824"/>
      </dsp:txXfrm>
    </dsp:sp>
    <dsp:sp modelId="{35B186F0-920A-4CF6-89E9-FE3C7494640D}">
      <dsp:nvSpPr>
        <dsp:cNvPr id="0" name=""/>
        <dsp:cNvSpPr/>
      </dsp:nvSpPr>
      <dsp:spPr>
        <a:xfrm>
          <a:off x="9177323" y="1127539"/>
          <a:ext cx="0" cy="1636037"/>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08DE4E2-5D8C-4F48-AAA3-5570AD05911C}">
      <dsp:nvSpPr>
        <dsp:cNvPr id="0" name=""/>
        <dsp:cNvSpPr/>
      </dsp:nvSpPr>
      <dsp:spPr>
        <a:xfrm>
          <a:off x="9133286" y="2711843"/>
          <a:ext cx="101120" cy="103468"/>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AFCA55-D178-4941-99AE-D131D27A78DB}" type="datetimeFigureOut">
              <a:t>25/09/2023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BC82F3-7B7C-4ACB-A9E4-D611C8E37428}" type="slidenum">
              <a:t>‹N°›</a:t>
            </a:fld>
            <a:endParaRPr lang="en-US"/>
          </a:p>
        </p:txBody>
      </p:sp>
    </p:spTree>
    <p:extLst>
      <p:ext uri="{BB962C8B-B14F-4D97-AF65-F5344CB8AC3E}">
        <p14:creationId xmlns:p14="http://schemas.microsoft.com/office/powerpoint/2010/main" val="549413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fontAlgn="base"/>
            <a:endParaRPr lang="fr-FR" dirty="0"/>
          </a:p>
        </p:txBody>
      </p:sp>
      <p:sp>
        <p:nvSpPr>
          <p:cNvPr id="4" name="Espace réservé du numéro de diapositive 3"/>
          <p:cNvSpPr>
            <a:spLocks noGrp="1"/>
          </p:cNvSpPr>
          <p:nvPr>
            <p:ph type="sldNum" sz="quarter" idx="5"/>
          </p:nvPr>
        </p:nvSpPr>
        <p:spPr/>
        <p:txBody>
          <a:bodyPr/>
          <a:lstStyle/>
          <a:p>
            <a:fld id="{27BC82F3-7B7C-4ACB-A9E4-D611C8E37428}" type="slidenum">
              <a:rPr lang="fr-FR" smtClean="0"/>
              <a:t>4</a:t>
            </a:fld>
            <a:endParaRPr lang="fr-FR"/>
          </a:p>
        </p:txBody>
      </p:sp>
    </p:spTree>
    <p:extLst>
      <p:ext uri="{BB962C8B-B14F-4D97-AF65-F5344CB8AC3E}">
        <p14:creationId xmlns:p14="http://schemas.microsoft.com/office/powerpoint/2010/main" val="3637448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solidFill>
                <a:srgbClr val="FF0000"/>
              </a:solidFill>
            </a:endParaRPr>
          </a:p>
        </p:txBody>
      </p:sp>
      <p:sp>
        <p:nvSpPr>
          <p:cNvPr id="4" name="Espace réservé du numéro de diapositive 3"/>
          <p:cNvSpPr>
            <a:spLocks noGrp="1"/>
          </p:cNvSpPr>
          <p:nvPr>
            <p:ph type="sldNum" sz="quarter" idx="5"/>
          </p:nvPr>
        </p:nvSpPr>
        <p:spPr/>
        <p:txBody>
          <a:bodyPr/>
          <a:lstStyle/>
          <a:p>
            <a:fld id="{27BC82F3-7B7C-4ACB-A9E4-D611C8E37428}" type="slidenum">
              <a:rPr lang="fr-FR" smtClean="0"/>
              <a:t>17</a:t>
            </a:fld>
            <a:endParaRPr lang="fr-FR"/>
          </a:p>
        </p:txBody>
      </p:sp>
    </p:spTree>
    <p:extLst>
      <p:ext uri="{BB962C8B-B14F-4D97-AF65-F5344CB8AC3E}">
        <p14:creationId xmlns:p14="http://schemas.microsoft.com/office/powerpoint/2010/main" val="3043512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BC82F3-7B7C-4ACB-A9E4-D611C8E37428}" type="slidenum">
              <a:rPr lang="fr-FR" smtClean="0"/>
              <a:t>18</a:t>
            </a:fld>
            <a:endParaRPr lang="fr-FR"/>
          </a:p>
        </p:txBody>
      </p:sp>
    </p:spTree>
    <p:extLst>
      <p:ext uri="{BB962C8B-B14F-4D97-AF65-F5344CB8AC3E}">
        <p14:creationId xmlns:p14="http://schemas.microsoft.com/office/powerpoint/2010/main" val="3930891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D5592-1EFE-4678-B150-A58D459A73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4872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La notif est-elle toujours dématérialisée ?</a:t>
            </a:r>
          </a:p>
          <a:p>
            <a:endParaRPr lang="fr-FR"/>
          </a:p>
          <a:p>
            <a:pPr marL="0" marR="0" lvl="0" indent="0" algn="l" defTabSz="914400" rtl="0" eaLnBrk="1" fontAlgn="auto" latinLnBrk="0" hangingPunct="1">
              <a:lnSpc>
                <a:spcPct val="100000"/>
              </a:lnSpc>
              <a:spcBef>
                <a:spcPts val="0"/>
              </a:spcBef>
              <a:spcAft>
                <a:spcPts val="0"/>
              </a:spcAft>
              <a:buClrTx/>
              <a:buSzTx/>
              <a:buFontTx/>
              <a:buNone/>
              <a:tabLst/>
              <a:defRPr/>
            </a:pPr>
            <a:r>
              <a:rPr lang="fr-FR"/>
              <a:t>Notification élaborée </a:t>
            </a:r>
            <a:r>
              <a:rPr lang="fr-FR" sz="1200">
                <a:highlight>
                  <a:srgbClr val="FF0000"/>
                </a:highlight>
              </a:rPr>
              <a:t>après octobre suite enregistrement d’une pièce manquante… le droit est recalculé pour ses droits à compter d’octobre 2023 et reste en conjugalisé car plus avantageux.</a:t>
            </a:r>
          </a:p>
          <a:p>
            <a:endParaRPr lang="fr-FR"/>
          </a:p>
        </p:txBody>
      </p:sp>
      <p:sp>
        <p:nvSpPr>
          <p:cNvPr id="4" name="Espace réservé du numéro de diapositive 3"/>
          <p:cNvSpPr>
            <a:spLocks noGrp="1"/>
          </p:cNvSpPr>
          <p:nvPr>
            <p:ph type="sldNum" sz="quarter" idx="5"/>
          </p:nvPr>
        </p:nvSpPr>
        <p:spPr/>
        <p:txBody>
          <a:bodyPr/>
          <a:lstStyle/>
          <a:p>
            <a:fld id="{27BC82F3-7B7C-4ACB-A9E4-D611C8E37428}" type="slidenum">
              <a:rPr lang="fr-FR" smtClean="0"/>
              <a:t>20</a:t>
            </a:fld>
            <a:endParaRPr lang="fr-FR"/>
          </a:p>
        </p:txBody>
      </p:sp>
    </p:spTree>
    <p:extLst>
      <p:ext uri="{BB962C8B-B14F-4D97-AF65-F5344CB8AC3E}">
        <p14:creationId xmlns:p14="http://schemas.microsoft.com/office/powerpoint/2010/main" val="4245985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D5592-1EFE-4678-B150-A58D459A73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5633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27BC82F3-7B7C-4ACB-A9E4-D611C8E37428}" type="slidenum">
              <a:rPr lang="fr-FR" smtClean="0"/>
              <a:t>22</a:t>
            </a:fld>
            <a:endParaRPr lang="fr-FR"/>
          </a:p>
        </p:txBody>
      </p:sp>
    </p:spTree>
    <p:extLst>
      <p:ext uri="{BB962C8B-B14F-4D97-AF65-F5344CB8AC3E}">
        <p14:creationId xmlns:p14="http://schemas.microsoft.com/office/powerpoint/2010/main" val="1400133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27BC82F3-7B7C-4ACB-A9E4-D611C8E37428}" type="slidenum">
              <a:rPr lang="fr-FR" smtClean="0"/>
              <a:t>23</a:t>
            </a:fld>
            <a:endParaRPr lang="fr-FR"/>
          </a:p>
        </p:txBody>
      </p:sp>
    </p:spTree>
    <p:extLst>
      <p:ext uri="{BB962C8B-B14F-4D97-AF65-F5344CB8AC3E}">
        <p14:creationId xmlns:p14="http://schemas.microsoft.com/office/powerpoint/2010/main" val="805673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D5592-1EFE-4678-B150-A58D459A73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6502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D5592-1EFE-4678-B150-A58D459A73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94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96B5C-12A0-4042-B4D0-BD3B9A4F58C6}" type="slidenum">
              <a:rPr kumimoji="0" lang="pt-BR" sz="900" b="0" i="0" u="none" strike="noStrike" kern="1200" cap="none" spc="0" normalizeH="0" baseline="0" noProof="0" smtClean="0">
                <a:ln>
                  <a:noFill/>
                </a:ln>
                <a:solidFill>
                  <a:prstClr val="black"/>
                </a:solidFill>
                <a:effectLst/>
                <a:uLnTx/>
                <a:uFillTx/>
                <a:latin typeface="Ubuntu"/>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pt-BR" sz="900" b="0" i="0" u="none" strike="noStrike" kern="1200" cap="none" spc="0" normalizeH="0" baseline="0" noProof="0">
              <a:ln>
                <a:noFill/>
              </a:ln>
              <a:solidFill>
                <a:prstClr val="black"/>
              </a:solidFill>
              <a:effectLst/>
              <a:uLnTx/>
              <a:uFillTx/>
              <a:latin typeface="Ubuntu"/>
              <a:ea typeface="+mn-ea"/>
              <a:cs typeface="+mn-cs"/>
            </a:endParaRPr>
          </a:p>
        </p:txBody>
      </p:sp>
    </p:spTree>
    <p:extLst>
      <p:ext uri="{BB962C8B-B14F-4D97-AF65-F5344CB8AC3E}">
        <p14:creationId xmlns:p14="http://schemas.microsoft.com/office/powerpoint/2010/main" val="2455792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BC82F3-7B7C-4ACB-A9E4-D611C8E37428}" type="slidenum">
              <a:rPr lang="fr-FR" smtClean="0"/>
              <a:t>5</a:t>
            </a:fld>
            <a:endParaRPr lang="fr-FR"/>
          </a:p>
        </p:txBody>
      </p:sp>
    </p:spTree>
    <p:extLst>
      <p:ext uri="{BB962C8B-B14F-4D97-AF65-F5344CB8AC3E}">
        <p14:creationId xmlns:p14="http://schemas.microsoft.com/office/powerpoint/2010/main" val="3344919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D5592-1EFE-4678-B150-A58D459A73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725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D5592-1EFE-4678-B150-A58D459A73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9948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BC82F3-7B7C-4ACB-A9E4-D611C8E37428}" type="slidenum">
              <a:rPr lang="fr-FR" smtClean="0"/>
              <a:t>10</a:t>
            </a:fld>
            <a:endParaRPr lang="fr-FR"/>
          </a:p>
        </p:txBody>
      </p:sp>
    </p:spTree>
    <p:extLst>
      <p:ext uri="{BB962C8B-B14F-4D97-AF65-F5344CB8AC3E}">
        <p14:creationId xmlns:p14="http://schemas.microsoft.com/office/powerpoint/2010/main" val="2800784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BC82F3-7B7C-4ACB-A9E4-D611C8E37428}" type="slidenum">
              <a:rPr lang="fr-FR" smtClean="0"/>
              <a:t>12</a:t>
            </a:fld>
            <a:endParaRPr lang="fr-FR"/>
          </a:p>
        </p:txBody>
      </p:sp>
    </p:spTree>
    <p:extLst>
      <p:ext uri="{BB962C8B-B14F-4D97-AF65-F5344CB8AC3E}">
        <p14:creationId xmlns:p14="http://schemas.microsoft.com/office/powerpoint/2010/main" val="4168549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D5592-1EFE-4678-B150-A58D459A73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1294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717550" lvl="3"/>
            <a:endParaRPr lang="fr-FR" sz="1200" kern="1200" dirty="0">
              <a:solidFill>
                <a:schemeClr val="tx1"/>
              </a:solidFill>
              <a:latin typeface="+mn-lt"/>
              <a:ea typeface="+mn-ea"/>
              <a:cs typeface="Calibri"/>
            </a:endParaRPr>
          </a:p>
          <a:p>
            <a:endParaRPr lang="fr-FR" dirty="0"/>
          </a:p>
        </p:txBody>
      </p:sp>
      <p:sp>
        <p:nvSpPr>
          <p:cNvPr id="4" name="Espace réservé du numéro de diapositive 3"/>
          <p:cNvSpPr>
            <a:spLocks noGrp="1"/>
          </p:cNvSpPr>
          <p:nvPr>
            <p:ph type="sldNum" sz="quarter" idx="5"/>
          </p:nvPr>
        </p:nvSpPr>
        <p:spPr/>
        <p:txBody>
          <a:bodyPr/>
          <a:lstStyle/>
          <a:p>
            <a:fld id="{27BC82F3-7B7C-4ACB-A9E4-D611C8E37428}" type="slidenum">
              <a:rPr lang="fr-FR" smtClean="0"/>
              <a:t>14</a:t>
            </a:fld>
            <a:endParaRPr lang="fr-FR"/>
          </a:p>
        </p:txBody>
      </p:sp>
    </p:spTree>
    <p:extLst>
      <p:ext uri="{BB962C8B-B14F-4D97-AF65-F5344CB8AC3E}">
        <p14:creationId xmlns:p14="http://schemas.microsoft.com/office/powerpoint/2010/main" val="1935680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BC82F3-7B7C-4ACB-A9E4-D611C8E37428}" type="slidenum">
              <a:rPr lang="fr-FR" smtClean="0"/>
              <a:t>15</a:t>
            </a:fld>
            <a:endParaRPr lang="fr-FR"/>
          </a:p>
        </p:txBody>
      </p:sp>
    </p:spTree>
    <p:extLst>
      <p:ext uri="{BB962C8B-B14F-4D97-AF65-F5344CB8AC3E}">
        <p14:creationId xmlns:p14="http://schemas.microsoft.com/office/powerpoint/2010/main" val="192926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D5592-1EFE-4678-B150-A58D459A73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7262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3.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4.xml"/><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3.xml"/><Relationship Id="rId1" Type="http://schemas.openxmlformats.org/officeDocument/2006/relationships/tags" Target="../tags/tag8.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3.xml"/><Relationship Id="rId1" Type="http://schemas.openxmlformats.org/officeDocument/2006/relationships/tags" Target="../tags/tag9.xml"/><Relationship Id="rId4" Type="http://schemas.openxmlformats.org/officeDocument/2006/relationships/image" Target="../media/image1.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3.xml"/><Relationship Id="rId1" Type="http://schemas.openxmlformats.org/officeDocument/2006/relationships/tags" Target="../tags/tag10.xml"/><Relationship Id="rId4" Type="http://schemas.openxmlformats.org/officeDocument/2006/relationships/image" Target="../media/image1.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3.xml"/><Relationship Id="rId1" Type="http://schemas.openxmlformats.org/officeDocument/2006/relationships/tags" Target="../tags/tag11.xml"/><Relationship Id="rId4" Type="http://schemas.openxmlformats.org/officeDocument/2006/relationships/image" Target="../media/image1.emf"/></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8" Type="http://schemas.openxmlformats.org/officeDocument/2006/relationships/hyperlink" Target="http://www.youtube.com/capgeminimedia" TargetMode="External"/><Relationship Id="rId13"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hyperlink" Target="http://www.linkedin.com/company/capgemini" TargetMode="External"/><Relationship Id="rId1" Type="http://schemas.openxmlformats.org/officeDocument/2006/relationships/slideMaster" Target="../slideMasters/slideMaster3.xml"/><Relationship Id="rId6" Type="http://schemas.openxmlformats.org/officeDocument/2006/relationships/hyperlink" Target="http://www.twitter.com/capgemini" TargetMode="External"/><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hyperlink" Target="http://www.facebook.com/capgemini" TargetMode="External"/><Relationship Id="rId4" Type="http://schemas.openxmlformats.org/officeDocument/2006/relationships/hyperlink" Target="http://www.slideshare.net/capgemini" TargetMode="External"/><Relationship Id="rId9" Type="http://schemas.openxmlformats.org/officeDocument/2006/relationships/image" Target="../media/image9.png"/></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www.youtube.com/capgeminimedia" TargetMode="External"/><Relationship Id="rId3" Type="http://schemas.openxmlformats.org/officeDocument/2006/relationships/tags" Target="../tags/tag14.xml"/><Relationship Id="rId7" Type="http://schemas.openxmlformats.org/officeDocument/2006/relationships/hyperlink" Target="http://www.linkedin.com/company/capgemini" TargetMode="External"/><Relationship Id="rId12" Type="http://schemas.openxmlformats.org/officeDocument/2006/relationships/image" Target="../media/image8.png"/><Relationship Id="rId17" Type="http://schemas.openxmlformats.org/officeDocument/2006/relationships/image" Target="../media/image5.png"/><Relationship Id="rId2" Type="http://schemas.openxmlformats.org/officeDocument/2006/relationships/tags" Target="../tags/tag13.xml"/><Relationship Id="rId16" Type="http://schemas.openxmlformats.org/officeDocument/2006/relationships/image" Target="../media/image10.png"/><Relationship Id="rId1" Type="http://schemas.openxmlformats.org/officeDocument/2006/relationships/tags" Target="../tags/tag12.xml"/><Relationship Id="rId6" Type="http://schemas.openxmlformats.org/officeDocument/2006/relationships/image" Target="../media/image12.png"/><Relationship Id="rId11" Type="http://schemas.openxmlformats.org/officeDocument/2006/relationships/hyperlink" Target="http://www.twitter.com/capgemini" TargetMode="External"/><Relationship Id="rId5" Type="http://schemas.openxmlformats.org/officeDocument/2006/relationships/slideMaster" Target="../slideMasters/slideMaster3.xml"/><Relationship Id="rId15" Type="http://schemas.openxmlformats.org/officeDocument/2006/relationships/hyperlink" Target="http://www.facebook.com/capgemini" TargetMode="External"/><Relationship Id="rId10" Type="http://schemas.openxmlformats.org/officeDocument/2006/relationships/image" Target="../media/image7.png"/><Relationship Id="rId4" Type="http://schemas.openxmlformats.org/officeDocument/2006/relationships/tags" Target="../tags/tag15.xml"/><Relationship Id="rId9" Type="http://schemas.openxmlformats.org/officeDocument/2006/relationships/hyperlink" Target="http://www.slideshare.net/capgemini" TargetMode="External"/><Relationship Id="rId14" Type="http://schemas.openxmlformats.org/officeDocument/2006/relationships/image" Target="../media/image9.png"/></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E834D2-90AC-B051-1BD6-532E57026D5E}"/>
              </a:ext>
            </a:extLst>
          </p:cNvPr>
          <p:cNvSpPr/>
          <p:nvPr userDrawn="1"/>
        </p:nvSpPr>
        <p:spPr>
          <a:xfrm>
            <a:off x="11596254" y="856210"/>
            <a:ext cx="66501" cy="656706"/>
          </a:xfrm>
          <a:prstGeom prst="rect">
            <a:avLst/>
          </a:prstGeom>
          <a:solidFill>
            <a:srgbClr val="6C77C5"/>
          </a:solidFill>
          <a:ln>
            <a:solidFill>
              <a:srgbClr val="6C77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D354B8CE-D778-F89A-A550-6621DB993C70}"/>
              </a:ext>
            </a:extLst>
          </p:cNvPr>
          <p:cNvSpPr/>
          <p:nvPr userDrawn="1"/>
        </p:nvSpPr>
        <p:spPr>
          <a:xfrm>
            <a:off x="11779134" y="856210"/>
            <a:ext cx="161662" cy="656706"/>
          </a:xfrm>
          <a:prstGeom prst="rect">
            <a:avLst/>
          </a:prstGeom>
          <a:solidFill>
            <a:srgbClr val="6C77C5"/>
          </a:solidFill>
          <a:ln>
            <a:solidFill>
              <a:srgbClr val="6C77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3D3585C-B073-EB69-7345-50480E6164E4}"/>
              </a:ext>
            </a:extLst>
          </p:cNvPr>
          <p:cNvSpPr/>
          <p:nvPr userDrawn="1"/>
        </p:nvSpPr>
        <p:spPr>
          <a:xfrm>
            <a:off x="0" y="856210"/>
            <a:ext cx="11662755" cy="174568"/>
          </a:xfrm>
          <a:prstGeom prst="rect">
            <a:avLst/>
          </a:prstGeom>
          <a:solidFill>
            <a:srgbClr val="6C77C5"/>
          </a:solidFill>
          <a:ln>
            <a:solidFill>
              <a:srgbClr val="6C77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55636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25/09/2023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610903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25/09/2023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25/09/2023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Pr>
        <a:solidFill>
          <a:schemeClr val="accent4"/>
        </a:solidFill>
        <a:effectLst/>
      </p:bgPr>
    </p:bg>
    <p:spTree>
      <p:nvGrpSpPr>
        <p:cNvPr id="1" name=""/>
        <p:cNvGrpSpPr/>
        <p:nvPr/>
      </p:nvGrpSpPr>
      <p:grpSpPr>
        <a:xfrm>
          <a:off x="0" y="0"/>
          <a:ext cx="0" cy="0"/>
          <a:chOff x="0" y="0"/>
          <a:chExt cx="0" cy="0"/>
        </a:xfrm>
      </p:grpSpPr>
      <p:sp>
        <p:nvSpPr>
          <p:cNvPr id="15" name="Graphic 13">
            <a:extLst>
              <a:ext uri="{FF2B5EF4-FFF2-40B4-BE49-F238E27FC236}">
                <a16:creationId xmlns:a16="http://schemas.microsoft.com/office/drawing/2014/main" id="{5D1B5F70-39A3-4E01-8EEB-A624F6527260}"/>
              </a:ext>
            </a:extLst>
          </p:cNvPr>
          <p:cNvSpPr>
            <a:spLocks noChangeAspect="1"/>
          </p:cNvSpPr>
          <p:nvPr/>
        </p:nvSpPr>
        <p:spPr>
          <a:xfrm>
            <a:off x="263352" y="908720"/>
            <a:ext cx="10199251" cy="6192688"/>
          </a:xfrm>
          <a:custGeom>
            <a:avLst/>
            <a:gdLst>
              <a:gd name="connsiteX0" fmla="*/ 36195 w 8117205"/>
              <a:gd name="connsiteY0" fmla="*/ 4710199 h 4710198"/>
              <a:gd name="connsiteX1" fmla="*/ 0 w 8117205"/>
              <a:gd name="connsiteY1" fmla="*/ 4697817 h 4710198"/>
              <a:gd name="connsiteX2" fmla="*/ 538163 w 8117205"/>
              <a:gd name="connsiteY2" fmla="*/ 3739602 h 4710198"/>
              <a:gd name="connsiteX3" fmla="*/ 1340168 w 8117205"/>
              <a:gd name="connsiteY3" fmla="*/ 2915689 h 4710198"/>
              <a:gd name="connsiteX4" fmla="*/ 2613660 w 8117205"/>
              <a:gd name="connsiteY4" fmla="*/ 2190837 h 4710198"/>
              <a:gd name="connsiteX5" fmla="*/ 2621280 w 8117205"/>
              <a:gd name="connsiteY5" fmla="*/ 2187979 h 4710198"/>
              <a:gd name="connsiteX6" fmla="*/ 2628900 w 8117205"/>
              <a:gd name="connsiteY6" fmla="*/ 2191789 h 4710198"/>
              <a:gd name="connsiteX7" fmla="*/ 4513898 w 8117205"/>
              <a:gd name="connsiteY7" fmla="*/ 2830917 h 4710198"/>
              <a:gd name="connsiteX8" fmla="*/ 5841683 w 8117205"/>
              <a:gd name="connsiteY8" fmla="*/ 2599459 h 4710198"/>
              <a:gd name="connsiteX9" fmla="*/ 6102668 w 8117205"/>
              <a:gd name="connsiteY9" fmla="*/ 1288819 h 4710198"/>
              <a:gd name="connsiteX10" fmla="*/ 6256020 w 8117205"/>
              <a:gd name="connsiteY10" fmla="*/ 204874 h 4710198"/>
              <a:gd name="connsiteX11" fmla="*/ 7391400 w 8117205"/>
              <a:gd name="connsiteY11" fmla="*/ 43901 h 4710198"/>
              <a:gd name="connsiteX12" fmla="*/ 8117205 w 8117205"/>
              <a:gd name="connsiteY12" fmla="*/ 242021 h 4710198"/>
              <a:gd name="connsiteX13" fmla="*/ 8102918 w 8117205"/>
              <a:gd name="connsiteY13" fmla="*/ 277264 h 4710198"/>
              <a:gd name="connsiteX14" fmla="*/ 7384733 w 8117205"/>
              <a:gd name="connsiteY14" fmla="*/ 82001 h 4710198"/>
              <a:gd name="connsiteX15" fmla="*/ 6281738 w 8117205"/>
              <a:gd name="connsiteY15" fmla="*/ 233449 h 4710198"/>
              <a:gd name="connsiteX16" fmla="*/ 6139815 w 8117205"/>
              <a:gd name="connsiteY16" fmla="*/ 1279294 h 4710198"/>
              <a:gd name="connsiteX17" fmla="*/ 6187440 w 8117205"/>
              <a:gd name="connsiteY17" fmla="*/ 2101302 h 4710198"/>
              <a:gd name="connsiteX18" fmla="*/ 5866448 w 8117205"/>
              <a:gd name="connsiteY18" fmla="*/ 2629939 h 4710198"/>
              <a:gd name="connsiteX19" fmla="*/ 4510088 w 8117205"/>
              <a:gd name="connsiteY19" fmla="*/ 2869969 h 4710198"/>
              <a:gd name="connsiteX20" fmla="*/ 2620328 w 8117205"/>
              <a:gd name="connsiteY20" fmla="*/ 2230842 h 4710198"/>
              <a:gd name="connsiteX21" fmla="*/ 568643 w 8117205"/>
              <a:gd name="connsiteY21" fmla="*/ 3763414 h 4710198"/>
              <a:gd name="connsiteX22" fmla="*/ 36195 w 8117205"/>
              <a:gd name="connsiteY22" fmla="*/ 4710199 h 4710198"/>
              <a:gd name="connsiteX0" fmla="*/ 36195 w 8117205"/>
              <a:gd name="connsiteY0" fmla="*/ 4710199 h 4710199"/>
              <a:gd name="connsiteX1" fmla="*/ 0 w 8117205"/>
              <a:gd name="connsiteY1" fmla="*/ 4697817 h 4710199"/>
              <a:gd name="connsiteX2" fmla="*/ 538163 w 8117205"/>
              <a:gd name="connsiteY2" fmla="*/ 3739602 h 4710199"/>
              <a:gd name="connsiteX3" fmla="*/ 1340168 w 8117205"/>
              <a:gd name="connsiteY3" fmla="*/ 2915689 h 4710199"/>
              <a:gd name="connsiteX4" fmla="*/ 2613660 w 8117205"/>
              <a:gd name="connsiteY4" fmla="*/ 2190837 h 4710199"/>
              <a:gd name="connsiteX5" fmla="*/ 2621280 w 8117205"/>
              <a:gd name="connsiteY5" fmla="*/ 2187979 h 4710199"/>
              <a:gd name="connsiteX6" fmla="*/ 2628900 w 8117205"/>
              <a:gd name="connsiteY6" fmla="*/ 2191789 h 4710199"/>
              <a:gd name="connsiteX7" fmla="*/ 4513898 w 8117205"/>
              <a:gd name="connsiteY7" fmla="*/ 2830917 h 4710199"/>
              <a:gd name="connsiteX8" fmla="*/ 5841683 w 8117205"/>
              <a:gd name="connsiteY8" fmla="*/ 2599459 h 4710199"/>
              <a:gd name="connsiteX9" fmla="*/ 6102668 w 8117205"/>
              <a:gd name="connsiteY9" fmla="*/ 1288819 h 4710199"/>
              <a:gd name="connsiteX10" fmla="*/ 6256020 w 8117205"/>
              <a:gd name="connsiteY10" fmla="*/ 204874 h 4710199"/>
              <a:gd name="connsiteX11" fmla="*/ 7391400 w 8117205"/>
              <a:gd name="connsiteY11" fmla="*/ 43901 h 4710199"/>
              <a:gd name="connsiteX12" fmla="*/ 8117205 w 8117205"/>
              <a:gd name="connsiteY12" fmla="*/ 242021 h 4710199"/>
              <a:gd name="connsiteX13" fmla="*/ 7384733 w 8117205"/>
              <a:gd name="connsiteY13" fmla="*/ 82001 h 4710199"/>
              <a:gd name="connsiteX14" fmla="*/ 6281738 w 8117205"/>
              <a:gd name="connsiteY14" fmla="*/ 233449 h 4710199"/>
              <a:gd name="connsiteX15" fmla="*/ 6139815 w 8117205"/>
              <a:gd name="connsiteY15" fmla="*/ 1279294 h 4710199"/>
              <a:gd name="connsiteX16" fmla="*/ 6187440 w 8117205"/>
              <a:gd name="connsiteY16" fmla="*/ 2101302 h 4710199"/>
              <a:gd name="connsiteX17" fmla="*/ 5866448 w 8117205"/>
              <a:gd name="connsiteY17" fmla="*/ 2629939 h 4710199"/>
              <a:gd name="connsiteX18" fmla="*/ 4510088 w 8117205"/>
              <a:gd name="connsiteY18" fmla="*/ 2869969 h 4710199"/>
              <a:gd name="connsiteX19" fmla="*/ 2620328 w 8117205"/>
              <a:gd name="connsiteY19" fmla="*/ 2230842 h 4710199"/>
              <a:gd name="connsiteX20" fmla="*/ 568643 w 8117205"/>
              <a:gd name="connsiteY20" fmla="*/ 3763414 h 4710199"/>
              <a:gd name="connsiteX21" fmla="*/ 36195 w 8117205"/>
              <a:gd name="connsiteY21" fmla="*/ 4710199 h 4710199"/>
              <a:gd name="connsiteX0" fmla="*/ 36195 w 7528033"/>
              <a:gd name="connsiteY0" fmla="*/ 4673434 h 4673434"/>
              <a:gd name="connsiteX1" fmla="*/ 0 w 7528033"/>
              <a:gd name="connsiteY1" fmla="*/ 4661052 h 4673434"/>
              <a:gd name="connsiteX2" fmla="*/ 538163 w 7528033"/>
              <a:gd name="connsiteY2" fmla="*/ 3702837 h 4673434"/>
              <a:gd name="connsiteX3" fmla="*/ 1340168 w 7528033"/>
              <a:gd name="connsiteY3" fmla="*/ 2878924 h 4673434"/>
              <a:gd name="connsiteX4" fmla="*/ 2613660 w 7528033"/>
              <a:gd name="connsiteY4" fmla="*/ 2154072 h 4673434"/>
              <a:gd name="connsiteX5" fmla="*/ 2621280 w 7528033"/>
              <a:gd name="connsiteY5" fmla="*/ 2151214 h 4673434"/>
              <a:gd name="connsiteX6" fmla="*/ 2628900 w 7528033"/>
              <a:gd name="connsiteY6" fmla="*/ 2155024 h 4673434"/>
              <a:gd name="connsiteX7" fmla="*/ 4513898 w 7528033"/>
              <a:gd name="connsiteY7" fmla="*/ 2794152 h 4673434"/>
              <a:gd name="connsiteX8" fmla="*/ 5841683 w 7528033"/>
              <a:gd name="connsiteY8" fmla="*/ 2562694 h 4673434"/>
              <a:gd name="connsiteX9" fmla="*/ 6102668 w 7528033"/>
              <a:gd name="connsiteY9" fmla="*/ 1252054 h 4673434"/>
              <a:gd name="connsiteX10" fmla="*/ 6256020 w 7528033"/>
              <a:gd name="connsiteY10" fmla="*/ 168109 h 4673434"/>
              <a:gd name="connsiteX11" fmla="*/ 7391400 w 7528033"/>
              <a:gd name="connsiteY11" fmla="*/ 7136 h 4673434"/>
              <a:gd name="connsiteX12" fmla="*/ 7384733 w 7528033"/>
              <a:gd name="connsiteY12" fmla="*/ 45236 h 4673434"/>
              <a:gd name="connsiteX13" fmla="*/ 6281738 w 7528033"/>
              <a:gd name="connsiteY13" fmla="*/ 196684 h 4673434"/>
              <a:gd name="connsiteX14" fmla="*/ 6139815 w 7528033"/>
              <a:gd name="connsiteY14" fmla="*/ 1242529 h 4673434"/>
              <a:gd name="connsiteX15" fmla="*/ 6187440 w 7528033"/>
              <a:gd name="connsiteY15" fmla="*/ 2064537 h 4673434"/>
              <a:gd name="connsiteX16" fmla="*/ 5866448 w 7528033"/>
              <a:gd name="connsiteY16" fmla="*/ 2593174 h 4673434"/>
              <a:gd name="connsiteX17" fmla="*/ 4510088 w 7528033"/>
              <a:gd name="connsiteY17" fmla="*/ 2833204 h 4673434"/>
              <a:gd name="connsiteX18" fmla="*/ 2620328 w 7528033"/>
              <a:gd name="connsiteY18" fmla="*/ 2194077 h 4673434"/>
              <a:gd name="connsiteX19" fmla="*/ 568643 w 7528033"/>
              <a:gd name="connsiteY19" fmla="*/ 3726649 h 4673434"/>
              <a:gd name="connsiteX20" fmla="*/ 36195 w 7528033"/>
              <a:gd name="connsiteY20" fmla="*/ 4673434 h 467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28033" h="4673434">
                <a:moveTo>
                  <a:pt x="36195" y="4673434"/>
                </a:moveTo>
                <a:lnTo>
                  <a:pt x="0" y="4661052"/>
                </a:lnTo>
                <a:cubicBezTo>
                  <a:pt x="953" y="4656289"/>
                  <a:pt x="145733" y="4224807"/>
                  <a:pt x="538163" y="3702837"/>
                </a:cubicBezTo>
                <a:cubicBezTo>
                  <a:pt x="768668" y="3396132"/>
                  <a:pt x="1038225" y="3118954"/>
                  <a:pt x="1340168" y="2878924"/>
                </a:cubicBezTo>
                <a:cubicBezTo>
                  <a:pt x="1717358" y="2577934"/>
                  <a:pt x="2145983" y="2334094"/>
                  <a:pt x="2613660" y="2154072"/>
                </a:cubicBezTo>
                <a:lnTo>
                  <a:pt x="2621280" y="2151214"/>
                </a:lnTo>
                <a:lnTo>
                  <a:pt x="2628900" y="2155024"/>
                </a:lnTo>
                <a:cubicBezTo>
                  <a:pt x="3289935" y="2497924"/>
                  <a:pt x="3941445" y="2718904"/>
                  <a:pt x="4513898" y="2794152"/>
                </a:cubicBezTo>
                <a:cubicBezTo>
                  <a:pt x="5095875" y="2871304"/>
                  <a:pt x="5554980" y="2790341"/>
                  <a:pt x="5841683" y="2562694"/>
                </a:cubicBezTo>
                <a:cubicBezTo>
                  <a:pt x="6168390" y="2302662"/>
                  <a:pt x="6257925" y="1849271"/>
                  <a:pt x="6102668" y="1252054"/>
                </a:cubicBezTo>
                <a:cubicBezTo>
                  <a:pt x="5969318" y="741514"/>
                  <a:pt x="6020753" y="376706"/>
                  <a:pt x="6256020" y="168109"/>
                </a:cubicBezTo>
                <a:cubicBezTo>
                  <a:pt x="6480810" y="-31916"/>
                  <a:pt x="7203281" y="27615"/>
                  <a:pt x="7391400" y="7136"/>
                </a:cubicBezTo>
                <a:cubicBezTo>
                  <a:pt x="7579519" y="-13343"/>
                  <a:pt x="7569677" y="13645"/>
                  <a:pt x="7384733" y="45236"/>
                </a:cubicBezTo>
                <a:cubicBezTo>
                  <a:pt x="7199789" y="76827"/>
                  <a:pt x="6550343" y="-41441"/>
                  <a:pt x="6281738" y="196684"/>
                </a:cubicBezTo>
                <a:cubicBezTo>
                  <a:pt x="6058853" y="394804"/>
                  <a:pt x="6011228" y="747229"/>
                  <a:pt x="6139815" y="1242529"/>
                </a:cubicBezTo>
                <a:cubicBezTo>
                  <a:pt x="6221730" y="1557806"/>
                  <a:pt x="6237923" y="1834031"/>
                  <a:pt x="6187440" y="2064537"/>
                </a:cubicBezTo>
                <a:cubicBezTo>
                  <a:pt x="6138863" y="2283612"/>
                  <a:pt x="6031230" y="2460777"/>
                  <a:pt x="5866448" y="2593174"/>
                </a:cubicBezTo>
                <a:cubicBezTo>
                  <a:pt x="5572125" y="2828441"/>
                  <a:pt x="5102543" y="2911309"/>
                  <a:pt x="4510088" y="2833204"/>
                </a:cubicBezTo>
                <a:cubicBezTo>
                  <a:pt x="3935730" y="2757004"/>
                  <a:pt x="3282315" y="2536024"/>
                  <a:pt x="2620328" y="2194077"/>
                </a:cubicBezTo>
                <a:cubicBezTo>
                  <a:pt x="1574483" y="2598889"/>
                  <a:pt x="927735" y="3251352"/>
                  <a:pt x="568643" y="3726649"/>
                </a:cubicBezTo>
                <a:cubicBezTo>
                  <a:pt x="180023" y="4242904"/>
                  <a:pt x="37148" y="4668672"/>
                  <a:pt x="36195" y="4673434"/>
                </a:cubicBezTo>
                <a:close/>
              </a:path>
            </a:pathLst>
          </a:custGeom>
          <a:gradFill>
            <a:gsLst>
              <a:gs pos="99000">
                <a:schemeClr val="accent2">
                  <a:alpha val="0"/>
                </a:schemeClr>
              </a:gs>
              <a:gs pos="32000">
                <a:srgbClr val="12ABDB">
                  <a:alpha val="17000"/>
                </a:srgbClr>
              </a:gs>
              <a:gs pos="17000">
                <a:schemeClr val="accent2">
                  <a:alpha val="0"/>
                </a:schemeClr>
              </a:gs>
              <a:gs pos="49000">
                <a:srgbClr val="12ABDB"/>
              </a:gs>
              <a:gs pos="70000">
                <a:schemeClr val="accent2"/>
              </a:gs>
            </a:gsLst>
            <a:lin ang="16200000" scaled="0"/>
          </a:gradFill>
          <a:ln w="9525" cap="flat">
            <a:noFill/>
            <a:prstDash val="solid"/>
            <a:miter/>
          </a:ln>
        </p:spPr>
        <p:txBody>
          <a:bodyPr rtlCol="0" anchor="ctr"/>
          <a:lstStyle/>
          <a:p>
            <a:endParaRPr lang="de-DE"/>
          </a:p>
        </p:txBody>
      </p:sp>
      <p:sp>
        <p:nvSpPr>
          <p:cNvPr id="3" name="Subtitle">
            <a:extLst>
              <a:ext uri="{FF2B5EF4-FFF2-40B4-BE49-F238E27FC236}">
                <a16:creationId xmlns:a16="http://schemas.microsoft.com/office/drawing/2014/main" id="{81D5C5CA-E0F9-4194-9FD7-26150AB2A870}"/>
              </a:ext>
            </a:extLst>
          </p:cNvPr>
          <p:cNvSpPr>
            <a:spLocks noGrp="1"/>
          </p:cNvSpPr>
          <p:nvPr>
            <p:ph type="subTitle" idx="1"/>
          </p:nvPr>
        </p:nvSpPr>
        <p:spPr>
          <a:xfrm>
            <a:off x="404813" y="4242574"/>
            <a:ext cx="11379200" cy="307777"/>
          </a:xfrm>
        </p:spPr>
        <p:txBody>
          <a:bodyPr wrap="square" lIns="36000" tIns="0" rIns="36000">
            <a:sp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 name="Title">
            <a:extLst>
              <a:ext uri="{FF2B5EF4-FFF2-40B4-BE49-F238E27FC236}">
                <a16:creationId xmlns:a16="http://schemas.microsoft.com/office/drawing/2014/main" id="{A5A39C93-A915-45D6-953A-AAC473CA2FEC}"/>
              </a:ext>
            </a:extLst>
          </p:cNvPr>
          <p:cNvSpPr>
            <a:spLocks noGrp="1"/>
          </p:cNvSpPr>
          <p:nvPr>
            <p:ph type="ctrTitle"/>
          </p:nvPr>
        </p:nvSpPr>
        <p:spPr>
          <a:xfrm>
            <a:off x="404813" y="2339007"/>
            <a:ext cx="11386134" cy="2031325"/>
          </a:xfrm>
        </p:spPr>
        <p:txBody>
          <a:bodyPr wrap="square" lIns="36000" rIns="36000" bIns="0" anchor="b" anchorCtr="0">
            <a:spAutoFit/>
          </a:bodyPr>
          <a:lstStyle>
            <a:lvl1pPr algn="l">
              <a:lnSpc>
                <a:spcPct val="100000"/>
              </a:lnSpc>
              <a:defRPr sz="6600" b="1" baseline="0">
                <a:solidFill>
                  <a:schemeClr val="bg1"/>
                </a:solidFill>
                <a:latin typeface="Ubuntu" panose="020B050403060203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316608425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accent4"/>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F0D51B9-A61A-4FDC-9E0F-E2A63E0E942C}"/>
              </a:ext>
            </a:extLst>
          </p:cNvPr>
          <p:cNvSpPr>
            <a:spLocks noGrp="1"/>
          </p:cNvSpPr>
          <p:nvPr>
            <p:ph type="pic" sz="quarter" idx="10" hasCustomPrompt="1"/>
          </p:nvPr>
        </p:nvSpPr>
        <p:spPr>
          <a:xfrm>
            <a:off x="5303838" y="0"/>
            <a:ext cx="6888162" cy="6858000"/>
          </a:xfrm>
          <a:solidFill>
            <a:schemeClr val="bg2">
              <a:lumMod val="90000"/>
            </a:schemeClr>
          </a:solidFill>
        </p:spPr>
        <p:txBody>
          <a:bodyPr/>
          <a:lstStyle>
            <a:lvl1pPr>
              <a:defRPr>
                <a:solidFill>
                  <a:schemeClr val="tx1">
                    <a:lumMod val="50000"/>
                    <a:lumOff val="50000"/>
                  </a:schemeClr>
                </a:solidFill>
              </a:defRPr>
            </a:lvl1pPr>
          </a:lstStyle>
          <a:p>
            <a:r>
              <a:rPr lang="de-DE"/>
              <a:t>Insert Picture and send </a:t>
            </a:r>
            <a:r>
              <a:rPr lang="de-DE" err="1"/>
              <a:t>to</a:t>
            </a:r>
            <a:r>
              <a:rPr lang="de-DE"/>
              <a:t> back</a:t>
            </a:r>
          </a:p>
        </p:txBody>
      </p:sp>
      <p:sp>
        <p:nvSpPr>
          <p:cNvPr id="3" name="Subtitle">
            <a:extLst>
              <a:ext uri="{FF2B5EF4-FFF2-40B4-BE49-F238E27FC236}">
                <a16:creationId xmlns:a16="http://schemas.microsoft.com/office/drawing/2014/main" id="{81D5C5CA-E0F9-4194-9FD7-26150AB2A870}"/>
              </a:ext>
            </a:extLst>
          </p:cNvPr>
          <p:cNvSpPr>
            <a:spLocks noGrp="1"/>
          </p:cNvSpPr>
          <p:nvPr>
            <p:ph type="subTitle" idx="1"/>
          </p:nvPr>
        </p:nvSpPr>
        <p:spPr>
          <a:xfrm>
            <a:off x="404813" y="4561383"/>
            <a:ext cx="11386134" cy="307777"/>
          </a:xfrm>
        </p:spPr>
        <p:txBody>
          <a:bodyPr wrap="square" lIns="36000" tIns="0" rIns="36000">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 name="Title">
            <a:extLst>
              <a:ext uri="{FF2B5EF4-FFF2-40B4-BE49-F238E27FC236}">
                <a16:creationId xmlns:a16="http://schemas.microsoft.com/office/drawing/2014/main" id="{A5A39C93-A915-45D6-953A-AAC473CA2FEC}"/>
              </a:ext>
            </a:extLst>
          </p:cNvPr>
          <p:cNvSpPr>
            <a:spLocks noGrp="1"/>
          </p:cNvSpPr>
          <p:nvPr>
            <p:ph type="ctrTitle"/>
          </p:nvPr>
        </p:nvSpPr>
        <p:spPr>
          <a:xfrm>
            <a:off x="404813" y="2293129"/>
            <a:ext cx="11386134" cy="2215991"/>
          </a:xfrm>
        </p:spPr>
        <p:txBody>
          <a:bodyPr wrap="square" lIns="36000" rIns="36000" bIns="0" anchor="b" anchorCtr="0">
            <a:spAutoFit/>
          </a:bodyPr>
          <a:lstStyle>
            <a:lvl1pPr algn="l">
              <a:lnSpc>
                <a:spcPct val="90000"/>
              </a:lnSpc>
              <a:defRPr sz="8000" b="1" baseline="0">
                <a:solidFill>
                  <a:schemeClr val="bg1"/>
                </a:solidFill>
                <a:latin typeface="Ubuntu" panose="020B050403060203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220524380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3 Full Picture">
    <p:bg>
      <p:bgPr>
        <a:solidFill>
          <a:schemeClr val="accent4"/>
        </a:solidFill>
        <a:effectLst/>
      </p:bgPr>
    </p:bg>
    <p:spTree>
      <p:nvGrpSpPr>
        <p:cNvPr id="1" name=""/>
        <p:cNvGrpSpPr/>
        <p:nvPr/>
      </p:nvGrpSpPr>
      <p:grpSpPr>
        <a:xfrm>
          <a:off x="0" y="0"/>
          <a:ext cx="0" cy="0"/>
          <a:chOff x="0" y="0"/>
          <a:chExt cx="0" cy="0"/>
        </a:xfrm>
      </p:grpSpPr>
      <p:sp>
        <p:nvSpPr>
          <p:cNvPr id="3" name="Subtitle">
            <a:extLst>
              <a:ext uri="{FF2B5EF4-FFF2-40B4-BE49-F238E27FC236}">
                <a16:creationId xmlns:a16="http://schemas.microsoft.com/office/drawing/2014/main" id="{81D5C5CA-E0F9-4194-9FD7-26150AB2A870}"/>
              </a:ext>
            </a:extLst>
          </p:cNvPr>
          <p:cNvSpPr>
            <a:spLocks noGrp="1"/>
          </p:cNvSpPr>
          <p:nvPr>
            <p:ph type="subTitle" idx="1"/>
          </p:nvPr>
        </p:nvSpPr>
        <p:spPr>
          <a:xfrm>
            <a:off x="404813" y="4561383"/>
            <a:ext cx="11386134" cy="307777"/>
          </a:xfrm>
        </p:spPr>
        <p:txBody>
          <a:bodyPr wrap="square" lIns="36000" tIns="0" rIns="36000">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 name="Title">
            <a:extLst>
              <a:ext uri="{FF2B5EF4-FFF2-40B4-BE49-F238E27FC236}">
                <a16:creationId xmlns:a16="http://schemas.microsoft.com/office/drawing/2014/main" id="{A5A39C93-A915-45D6-953A-AAC473CA2FEC}"/>
              </a:ext>
            </a:extLst>
          </p:cNvPr>
          <p:cNvSpPr>
            <a:spLocks noGrp="1"/>
          </p:cNvSpPr>
          <p:nvPr>
            <p:ph type="ctrTitle"/>
          </p:nvPr>
        </p:nvSpPr>
        <p:spPr>
          <a:xfrm>
            <a:off x="404813" y="2847127"/>
            <a:ext cx="11386134" cy="1661993"/>
          </a:xfrm>
        </p:spPr>
        <p:txBody>
          <a:bodyPr wrap="square" lIns="36000" rIns="36000" bIns="0" anchor="b" anchorCtr="0">
            <a:spAutoFit/>
          </a:bodyPr>
          <a:lstStyle>
            <a:lvl1pPr algn="l">
              <a:lnSpc>
                <a:spcPct val="90000"/>
              </a:lnSpc>
              <a:defRPr sz="6000" b="1" baseline="0">
                <a:solidFill>
                  <a:schemeClr val="bg1"/>
                </a:solidFill>
                <a:latin typeface="Ubuntu" panose="020B050403060203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334304340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4812" y="1447201"/>
            <a:ext cx="11379201" cy="502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006B5C2B-B0BF-4136-9EC7-0E7F54D1D26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11105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title and content ">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4812" y="1899138"/>
            <a:ext cx="11379201" cy="45706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Espace réservé du texte 4"/>
          <p:cNvSpPr>
            <a:spLocks noGrp="1"/>
          </p:cNvSpPr>
          <p:nvPr>
            <p:ph type="body" sz="quarter" idx="11" hasCustomPrompt="1"/>
          </p:nvPr>
        </p:nvSpPr>
        <p:spPr>
          <a:xfrm>
            <a:off x="404813" y="1327150"/>
            <a:ext cx="11379200" cy="457688"/>
          </a:xfrm>
          <a:prstGeom prst="rect">
            <a:avLst/>
          </a:prstGeom>
        </p:spPr>
        <p:txBody>
          <a:bodyPr/>
          <a:lstStyle>
            <a:lvl1pPr>
              <a:defRPr>
                <a:solidFill>
                  <a:schemeClr val="accent2"/>
                </a:solidFill>
              </a:defRPr>
            </a:lvl1pPr>
          </a:lstStyle>
          <a:p>
            <a:pPr lvl="0"/>
            <a:r>
              <a:rPr lang="en-US"/>
              <a:t>Click to edit Master subtitle styles</a:t>
            </a:r>
          </a:p>
        </p:txBody>
      </p:sp>
      <p:sp>
        <p:nvSpPr>
          <p:cNvPr id="2" name="Title 1">
            <a:extLst>
              <a:ext uri="{FF2B5EF4-FFF2-40B4-BE49-F238E27FC236}">
                <a16:creationId xmlns:a16="http://schemas.microsoft.com/office/drawing/2014/main" id="{171054D7-80F5-442C-9F9E-FCC6CF14C5F1}"/>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2986498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Espace réservé du texte 4"/>
          <p:cNvSpPr>
            <a:spLocks noGrp="1"/>
          </p:cNvSpPr>
          <p:nvPr>
            <p:ph type="body" sz="quarter" idx="11" hasCustomPrompt="1"/>
          </p:nvPr>
        </p:nvSpPr>
        <p:spPr>
          <a:xfrm>
            <a:off x="404813" y="1327150"/>
            <a:ext cx="11379200" cy="457688"/>
          </a:xfrm>
          <a:prstGeom prst="rect">
            <a:avLst/>
          </a:prstGeom>
        </p:spPr>
        <p:txBody>
          <a:bodyPr/>
          <a:lstStyle>
            <a:lvl1pPr>
              <a:defRPr>
                <a:solidFill>
                  <a:schemeClr val="accent2"/>
                </a:solidFill>
              </a:defRPr>
            </a:lvl1pPr>
          </a:lstStyle>
          <a:p>
            <a:pPr lvl="0"/>
            <a:r>
              <a:rPr lang="en-US"/>
              <a:t>Click to edit Master subtitle styles</a:t>
            </a:r>
          </a:p>
        </p:txBody>
      </p:sp>
      <p:sp>
        <p:nvSpPr>
          <p:cNvPr id="2" name="Title 1">
            <a:extLst>
              <a:ext uri="{FF2B5EF4-FFF2-40B4-BE49-F238E27FC236}">
                <a16:creationId xmlns:a16="http://schemas.microsoft.com/office/drawing/2014/main" id="{171054D7-80F5-442C-9F9E-FCC6CF14C5F1}"/>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377731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two column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7CE2609-37DA-4C4C-BF45-E56CE85AA41D}"/>
              </a:ext>
            </a:extLst>
          </p:cNvPr>
          <p:cNvSpPr>
            <a:spLocks noGrp="1"/>
          </p:cNvSpPr>
          <p:nvPr>
            <p:ph type="body" sz="quarter" idx="10"/>
          </p:nvPr>
        </p:nvSpPr>
        <p:spPr>
          <a:xfrm>
            <a:off x="404812" y="2205318"/>
            <a:ext cx="5600701" cy="4257394"/>
          </a:xfrm>
          <a:prstGeom prst="rect">
            <a:avLst/>
          </a:prstGeom>
        </p:spPr>
        <p:txBody>
          <a:bodyPr>
            <a:noAutofit/>
          </a:bodyPr>
          <a:lstStyle>
            <a:lvl1pPr>
              <a:lnSpc>
                <a:spcPct val="100000"/>
              </a:lnSpc>
              <a:spcBef>
                <a:spcPts val="0"/>
              </a:spcBef>
              <a:spcAft>
                <a:spcPts val="600"/>
              </a:spcAft>
              <a:defRPr sz="1600"/>
            </a:lvl1pPr>
            <a:lvl2pPr>
              <a:lnSpc>
                <a:spcPct val="100000"/>
              </a:lnSpc>
              <a:spcBef>
                <a:spcPts val="0"/>
              </a:spcBef>
              <a:spcAft>
                <a:spcPts val="600"/>
              </a:spcAft>
              <a:defRPr sz="1600"/>
            </a:lvl2pPr>
            <a:lvl3pPr>
              <a:lnSpc>
                <a:spcPct val="100000"/>
              </a:lnSpc>
              <a:spcBef>
                <a:spcPts val="0"/>
              </a:spcBef>
              <a:spcAft>
                <a:spcPts val="600"/>
              </a:spcAft>
              <a:defRPr sz="1600"/>
            </a:lvl3pPr>
            <a:lvl4pPr>
              <a:lnSpc>
                <a:spcPct val="100000"/>
              </a:lnSpc>
              <a:spcBef>
                <a:spcPts val="0"/>
              </a:spcBef>
              <a:spcAft>
                <a:spcPts val="600"/>
              </a:spcAft>
              <a:defRPr sz="1600"/>
            </a:lvl4pPr>
            <a:lvl5pPr>
              <a:lnSpc>
                <a:spcPct val="100000"/>
              </a:lnSpc>
              <a:spcBef>
                <a:spcPts val="0"/>
              </a:spcBef>
              <a:spcAft>
                <a:spcPts val="6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7">
            <a:extLst>
              <a:ext uri="{FF2B5EF4-FFF2-40B4-BE49-F238E27FC236}">
                <a16:creationId xmlns:a16="http://schemas.microsoft.com/office/drawing/2014/main" id="{D8D7F005-BA7C-423E-87B0-6782D88233F6}"/>
              </a:ext>
            </a:extLst>
          </p:cNvPr>
          <p:cNvSpPr>
            <a:spLocks noGrp="1"/>
          </p:cNvSpPr>
          <p:nvPr>
            <p:ph type="body" sz="quarter" idx="12" hasCustomPrompt="1"/>
          </p:nvPr>
        </p:nvSpPr>
        <p:spPr>
          <a:xfrm>
            <a:off x="404812" y="1327151"/>
            <a:ext cx="5600701" cy="743987"/>
          </a:xfrm>
          <a:prstGeom prst="rect">
            <a:avLst/>
          </a:prstGeom>
        </p:spPr>
        <p:txBody>
          <a:bodyPr anchor="ctr" anchorCtr="0">
            <a:noAutofit/>
          </a:bodyPr>
          <a:lstStyle>
            <a:lvl1pPr>
              <a:lnSpc>
                <a:spcPct val="100000"/>
              </a:lnSpc>
              <a:defRPr sz="1800" b="1">
                <a:solidFill>
                  <a:srgbClr val="12ABDB"/>
                </a:solidFill>
                <a:latin typeface="Ubuntu" panose="020B0504030602030204" pitchFamily="34"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a:t>CLICK TO INSERT TITLE</a:t>
            </a:r>
          </a:p>
        </p:txBody>
      </p:sp>
      <p:sp>
        <p:nvSpPr>
          <p:cNvPr id="14" name="Text Placeholder 7">
            <a:extLst>
              <a:ext uri="{FF2B5EF4-FFF2-40B4-BE49-F238E27FC236}">
                <a16:creationId xmlns:a16="http://schemas.microsoft.com/office/drawing/2014/main" id="{47BDC0DA-1585-454D-9E74-41D2AFC0FEE5}"/>
              </a:ext>
            </a:extLst>
          </p:cNvPr>
          <p:cNvSpPr>
            <a:spLocks noGrp="1"/>
          </p:cNvSpPr>
          <p:nvPr>
            <p:ph type="body" sz="quarter" idx="13" hasCustomPrompt="1"/>
          </p:nvPr>
        </p:nvSpPr>
        <p:spPr>
          <a:xfrm>
            <a:off x="6196013" y="1327151"/>
            <a:ext cx="5588001" cy="743987"/>
          </a:xfrm>
          <a:prstGeom prst="rect">
            <a:avLst/>
          </a:prstGeom>
        </p:spPr>
        <p:txBody>
          <a:bodyPr anchor="ctr" anchorCtr="0">
            <a:noAutofit/>
          </a:bodyPr>
          <a:lstStyle>
            <a:lvl1pPr>
              <a:lnSpc>
                <a:spcPct val="100000"/>
              </a:lnSpc>
              <a:defRPr sz="1800" b="1">
                <a:solidFill>
                  <a:srgbClr val="12ABDB"/>
                </a:solidFill>
                <a:latin typeface="Ubuntu" panose="020B0504030602030204" pitchFamily="34"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a:t>CLICK TO INSERT TITLE</a:t>
            </a:r>
          </a:p>
        </p:txBody>
      </p:sp>
      <p:sp>
        <p:nvSpPr>
          <p:cNvPr id="16" name="Text Placeholder 7">
            <a:extLst>
              <a:ext uri="{FF2B5EF4-FFF2-40B4-BE49-F238E27FC236}">
                <a16:creationId xmlns:a16="http://schemas.microsoft.com/office/drawing/2014/main" id="{27CE2609-37DA-4C4C-BF45-E56CE85AA41D}"/>
              </a:ext>
            </a:extLst>
          </p:cNvPr>
          <p:cNvSpPr>
            <a:spLocks noGrp="1"/>
          </p:cNvSpPr>
          <p:nvPr>
            <p:ph type="body" sz="quarter" idx="14"/>
          </p:nvPr>
        </p:nvSpPr>
        <p:spPr>
          <a:xfrm>
            <a:off x="6196013" y="2205318"/>
            <a:ext cx="5594351" cy="4257393"/>
          </a:xfrm>
          <a:prstGeom prst="rect">
            <a:avLst/>
          </a:prstGeom>
        </p:spPr>
        <p:txBody>
          <a:bodyPr>
            <a:noAutofit/>
          </a:bodyPr>
          <a:lstStyle>
            <a:lvl1pPr>
              <a:lnSpc>
                <a:spcPct val="100000"/>
              </a:lnSpc>
              <a:spcBef>
                <a:spcPts val="0"/>
              </a:spcBef>
              <a:spcAft>
                <a:spcPts val="600"/>
              </a:spcAft>
              <a:defRPr sz="1600"/>
            </a:lvl1pPr>
            <a:lvl2pPr>
              <a:lnSpc>
                <a:spcPct val="100000"/>
              </a:lnSpc>
              <a:spcBef>
                <a:spcPts val="0"/>
              </a:spcBef>
              <a:spcAft>
                <a:spcPts val="600"/>
              </a:spcAft>
              <a:defRPr sz="1600"/>
            </a:lvl2pPr>
            <a:lvl3pPr>
              <a:lnSpc>
                <a:spcPct val="100000"/>
              </a:lnSpc>
              <a:spcBef>
                <a:spcPts val="0"/>
              </a:spcBef>
              <a:spcAft>
                <a:spcPts val="600"/>
              </a:spcAft>
              <a:defRPr sz="1600"/>
            </a:lvl3pPr>
            <a:lvl4pPr>
              <a:lnSpc>
                <a:spcPct val="100000"/>
              </a:lnSpc>
              <a:spcBef>
                <a:spcPts val="0"/>
              </a:spcBef>
              <a:spcAft>
                <a:spcPts val="600"/>
              </a:spcAft>
              <a:defRPr sz="1600"/>
            </a:lvl4pPr>
            <a:lvl5pPr>
              <a:lnSpc>
                <a:spcPct val="100000"/>
              </a:lnSpc>
              <a:spcBef>
                <a:spcPts val="0"/>
              </a:spcBef>
              <a:spcAft>
                <a:spcPts val="6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D996D1AE-BB05-402A-8454-CE893B60496E}"/>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2640053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25/09/2023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104911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27CE2609-37DA-4C4C-BF45-E56CE85AA41D}"/>
              </a:ext>
            </a:extLst>
          </p:cNvPr>
          <p:cNvSpPr>
            <a:spLocks noGrp="1"/>
          </p:cNvSpPr>
          <p:nvPr>
            <p:ph type="body" sz="quarter" idx="10"/>
          </p:nvPr>
        </p:nvSpPr>
        <p:spPr>
          <a:xfrm>
            <a:off x="404813" y="2205319"/>
            <a:ext cx="3456432" cy="4076234"/>
          </a:xfrm>
          <a:prstGeom prst="rect">
            <a:avLst/>
          </a:prstGeom>
        </p:spPr>
        <p:txBody>
          <a:bodyPr>
            <a:no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7">
            <a:extLst>
              <a:ext uri="{FF2B5EF4-FFF2-40B4-BE49-F238E27FC236}">
                <a16:creationId xmlns:a16="http://schemas.microsoft.com/office/drawing/2014/main" id="{D8D7F005-BA7C-423E-87B0-6782D88233F6}"/>
              </a:ext>
            </a:extLst>
          </p:cNvPr>
          <p:cNvSpPr>
            <a:spLocks noGrp="1"/>
          </p:cNvSpPr>
          <p:nvPr>
            <p:ph type="body" sz="quarter" idx="12" hasCustomPrompt="1"/>
          </p:nvPr>
        </p:nvSpPr>
        <p:spPr>
          <a:xfrm>
            <a:off x="404813" y="1327151"/>
            <a:ext cx="3456432" cy="837826"/>
          </a:xfrm>
          <a:prstGeom prst="rect">
            <a:avLst/>
          </a:prstGeom>
        </p:spPr>
        <p:txBody>
          <a:bodyPr vert="horz" lIns="0" tIns="0" rIns="0" bIns="0" rtlCol="0" anchor="ctr" anchorCtr="0">
            <a:noAutofit/>
          </a:bodyPr>
          <a:lstStyle>
            <a:lvl1pPr algn="ctr">
              <a:lnSpc>
                <a:spcPct val="100000"/>
              </a:lnSpc>
              <a:defRPr lang="en-US" sz="1600" b="0" kern="1200" dirty="0">
                <a:solidFill>
                  <a:srgbClr val="12ABDB"/>
                </a:solidFill>
                <a:latin typeface="Ubuntu" panose="020B0504030602030204" pitchFamily="34" charset="0"/>
                <a:ea typeface="+mn-ea"/>
                <a:cs typeface="+mn-cs"/>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a:t>CLICK TO INSERT TITLE</a:t>
            </a:r>
          </a:p>
        </p:txBody>
      </p:sp>
      <p:sp>
        <p:nvSpPr>
          <p:cNvPr id="9" name="Text Placeholder 7">
            <a:extLst>
              <a:ext uri="{FF2B5EF4-FFF2-40B4-BE49-F238E27FC236}">
                <a16:creationId xmlns:a16="http://schemas.microsoft.com/office/drawing/2014/main" id="{27CE2609-37DA-4C4C-BF45-E56CE85AA41D}"/>
              </a:ext>
            </a:extLst>
          </p:cNvPr>
          <p:cNvSpPr>
            <a:spLocks noGrp="1"/>
          </p:cNvSpPr>
          <p:nvPr>
            <p:ph type="body" sz="quarter" idx="14"/>
          </p:nvPr>
        </p:nvSpPr>
        <p:spPr>
          <a:xfrm>
            <a:off x="4371047" y="2205319"/>
            <a:ext cx="3456432" cy="4076234"/>
          </a:xfrm>
          <a:prstGeom prst="rect">
            <a:avLst/>
          </a:prstGeom>
        </p:spPr>
        <p:txBody>
          <a:bodyPr>
            <a:no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a:extLst>
              <a:ext uri="{FF2B5EF4-FFF2-40B4-BE49-F238E27FC236}">
                <a16:creationId xmlns:a16="http://schemas.microsoft.com/office/drawing/2014/main" id="{D8D7F005-BA7C-423E-87B0-6782D88233F6}"/>
              </a:ext>
            </a:extLst>
          </p:cNvPr>
          <p:cNvSpPr>
            <a:spLocks noGrp="1"/>
          </p:cNvSpPr>
          <p:nvPr>
            <p:ph type="body" sz="quarter" idx="15" hasCustomPrompt="1"/>
          </p:nvPr>
        </p:nvSpPr>
        <p:spPr>
          <a:xfrm>
            <a:off x="4371047" y="1327151"/>
            <a:ext cx="3456432" cy="743987"/>
          </a:xfrm>
          <a:prstGeom prst="rect">
            <a:avLst/>
          </a:prstGeom>
        </p:spPr>
        <p:txBody>
          <a:bodyPr vert="horz" lIns="0" tIns="0" rIns="0" bIns="0" rtlCol="0" anchor="ctr" anchorCtr="0">
            <a:noAutofit/>
          </a:bodyPr>
          <a:lstStyle>
            <a:lvl1pPr algn="ctr">
              <a:lnSpc>
                <a:spcPct val="100000"/>
              </a:lnSpc>
              <a:defRPr lang="en-US" sz="1600" b="0" kern="1200" dirty="0">
                <a:solidFill>
                  <a:srgbClr val="12ABDB"/>
                </a:solidFill>
                <a:latin typeface="Ubuntu" panose="020B0504030602030204" pitchFamily="34" charset="0"/>
                <a:ea typeface="+mn-ea"/>
                <a:cs typeface="+mn-cs"/>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a:t>CLICK TO INSERT TITLE</a:t>
            </a:r>
          </a:p>
        </p:txBody>
      </p:sp>
      <p:sp>
        <p:nvSpPr>
          <p:cNvPr id="11" name="Text Placeholder 7">
            <a:extLst>
              <a:ext uri="{FF2B5EF4-FFF2-40B4-BE49-F238E27FC236}">
                <a16:creationId xmlns:a16="http://schemas.microsoft.com/office/drawing/2014/main" id="{27CE2609-37DA-4C4C-BF45-E56CE85AA41D}"/>
              </a:ext>
            </a:extLst>
          </p:cNvPr>
          <p:cNvSpPr>
            <a:spLocks noGrp="1"/>
          </p:cNvSpPr>
          <p:nvPr>
            <p:ph type="body" sz="quarter" idx="16"/>
          </p:nvPr>
        </p:nvSpPr>
        <p:spPr>
          <a:xfrm>
            <a:off x="8330755" y="2205319"/>
            <a:ext cx="3456432" cy="4076234"/>
          </a:xfrm>
          <a:prstGeom prst="rect">
            <a:avLst/>
          </a:prstGeom>
        </p:spPr>
        <p:txBody>
          <a:bodyPr>
            <a:no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7">
            <a:extLst>
              <a:ext uri="{FF2B5EF4-FFF2-40B4-BE49-F238E27FC236}">
                <a16:creationId xmlns:a16="http://schemas.microsoft.com/office/drawing/2014/main" id="{D8D7F005-BA7C-423E-87B0-6782D88233F6}"/>
              </a:ext>
            </a:extLst>
          </p:cNvPr>
          <p:cNvSpPr>
            <a:spLocks noGrp="1"/>
          </p:cNvSpPr>
          <p:nvPr>
            <p:ph type="body" sz="quarter" idx="17" hasCustomPrompt="1"/>
          </p:nvPr>
        </p:nvSpPr>
        <p:spPr>
          <a:xfrm>
            <a:off x="8330755" y="1327151"/>
            <a:ext cx="3456432" cy="743987"/>
          </a:xfrm>
          <a:prstGeom prst="rect">
            <a:avLst/>
          </a:prstGeom>
        </p:spPr>
        <p:txBody>
          <a:bodyPr vert="horz" lIns="0" tIns="0" rIns="0" bIns="0" rtlCol="0" anchor="ctr" anchorCtr="0">
            <a:noAutofit/>
          </a:bodyPr>
          <a:lstStyle>
            <a:lvl1pPr algn="ctr">
              <a:lnSpc>
                <a:spcPct val="100000"/>
              </a:lnSpc>
              <a:defRPr lang="en-US" sz="1600" b="0" kern="1200" dirty="0">
                <a:solidFill>
                  <a:srgbClr val="12ABDB"/>
                </a:solidFill>
                <a:latin typeface="Ubuntu" panose="020B0504030602030204" pitchFamily="34" charset="0"/>
                <a:ea typeface="+mn-ea"/>
                <a:cs typeface="+mn-cs"/>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a:t>CLICK TO INSERT TITLE</a:t>
            </a:r>
          </a:p>
        </p:txBody>
      </p:sp>
      <p:sp>
        <p:nvSpPr>
          <p:cNvPr id="5" name="Title 4">
            <a:extLst>
              <a:ext uri="{FF2B5EF4-FFF2-40B4-BE49-F238E27FC236}">
                <a16:creationId xmlns:a16="http://schemas.microsoft.com/office/drawing/2014/main" id="{294515F3-E20E-47CC-8314-0A030AB3D1FD}"/>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1516236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 3 column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B9A63D1-B6C5-4F10-ABD1-7445EB2D8ADC}"/>
              </a:ext>
            </a:extLst>
          </p:cNvPr>
          <p:cNvSpPr/>
          <p:nvPr userDrawn="1"/>
        </p:nvSpPr>
        <p:spPr>
          <a:xfrm>
            <a:off x="407988" y="2423886"/>
            <a:ext cx="3524250" cy="40468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 name="Rectangle 13">
            <a:extLst>
              <a:ext uri="{FF2B5EF4-FFF2-40B4-BE49-F238E27FC236}">
                <a16:creationId xmlns:a16="http://schemas.microsoft.com/office/drawing/2014/main" id="{A69DEBB0-4052-42E9-B8A1-20FEA957F747}"/>
              </a:ext>
            </a:extLst>
          </p:cNvPr>
          <p:cNvSpPr/>
          <p:nvPr userDrawn="1"/>
        </p:nvSpPr>
        <p:spPr>
          <a:xfrm>
            <a:off x="4333875" y="2423886"/>
            <a:ext cx="3524250" cy="40468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Rectangle 14">
            <a:extLst>
              <a:ext uri="{FF2B5EF4-FFF2-40B4-BE49-F238E27FC236}">
                <a16:creationId xmlns:a16="http://schemas.microsoft.com/office/drawing/2014/main" id="{270917E2-630D-4941-BA4B-7EB65D4A7850}"/>
              </a:ext>
            </a:extLst>
          </p:cNvPr>
          <p:cNvSpPr/>
          <p:nvPr userDrawn="1"/>
        </p:nvSpPr>
        <p:spPr>
          <a:xfrm>
            <a:off x="8259763" y="2406300"/>
            <a:ext cx="3524250" cy="40468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Text Placeholder 4">
            <a:extLst>
              <a:ext uri="{FF2B5EF4-FFF2-40B4-BE49-F238E27FC236}">
                <a16:creationId xmlns:a16="http://schemas.microsoft.com/office/drawing/2014/main" id="{5AE9BC27-7262-47DA-99EA-4AB1F52A8C33}"/>
              </a:ext>
            </a:extLst>
          </p:cNvPr>
          <p:cNvSpPr>
            <a:spLocks noGrp="1"/>
          </p:cNvSpPr>
          <p:nvPr>
            <p:ph type="body" sz="quarter" idx="13" hasCustomPrompt="1"/>
          </p:nvPr>
        </p:nvSpPr>
        <p:spPr>
          <a:xfrm>
            <a:off x="725016" y="3332368"/>
            <a:ext cx="2890194" cy="645047"/>
          </a:xfrm>
          <a:prstGeom prst="rect">
            <a:avLst/>
          </a:prstGeom>
          <a:noFill/>
        </p:spPr>
        <p:txBody>
          <a:bodyPr anchor="ctr">
            <a:noAutofit/>
          </a:bodyPr>
          <a:lstStyle>
            <a:lvl1pPr algn="l">
              <a:lnSpc>
                <a:spcPts val="1800"/>
              </a:lnSpc>
              <a:defRPr sz="1600" b="0">
                <a:solidFill>
                  <a:schemeClr val="accent1"/>
                </a:solidFill>
                <a:latin typeface="+mj-lt"/>
              </a:defRPr>
            </a:lvl1pPr>
            <a:lvl2pPr>
              <a:defRPr sz="1400"/>
            </a:lvl2pPr>
            <a:lvl3pPr>
              <a:defRPr sz="1200"/>
            </a:lvl3pPr>
            <a:lvl4pPr>
              <a:defRPr sz="1100"/>
            </a:lvl4pPr>
            <a:lvl5pPr>
              <a:defRPr sz="1100"/>
            </a:lvl5pPr>
          </a:lstStyle>
          <a:p>
            <a:pPr lvl="0"/>
            <a:r>
              <a:rPr lang="en-US"/>
              <a:t>Click to insert title</a:t>
            </a:r>
          </a:p>
        </p:txBody>
      </p:sp>
      <p:sp>
        <p:nvSpPr>
          <p:cNvPr id="18" name="Text Placeholder 4">
            <a:extLst>
              <a:ext uri="{FF2B5EF4-FFF2-40B4-BE49-F238E27FC236}">
                <a16:creationId xmlns:a16="http://schemas.microsoft.com/office/drawing/2014/main" id="{EBBF7568-EC18-40A1-B3C2-1E64D0BFDEFF}"/>
              </a:ext>
            </a:extLst>
          </p:cNvPr>
          <p:cNvSpPr>
            <a:spLocks noGrp="1"/>
          </p:cNvSpPr>
          <p:nvPr>
            <p:ph type="body" sz="quarter" idx="33" hasCustomPrompt="1"/>
          </p:nvPr>
        </p:nvSpPr>
        <p:spPr>
          <a:xfrm>
            <a:off x="4650903" y="3332368"/>
            <a:ext cx="2890194" cy="645047"/>
          </a:xfrm>
          <a:prstGeom prst="rect">
            <a:avLst/>
          </a:prstGeom>
          <a:noFill/>
        </p:spPr>
        <p:txBody>
          <a:bodyPr anchor="ctr">
            <a:noAutofit/>
          </a:bodyPr>
          <a:lstStyle>
            <a:lvl1pPr algn="l">
              <a:lnSpc>
                <a:spcPts val="1800"/>
              </a:lnSpc>
              <a:defRPr sz="1600" b="0">
                <a:solidFill>
                  <a:srgbClr val="2EA657"/>
                </a:solidFill>
                <a:latin typeface="+mj-lt"/>
              </a:defRPr>
            </a:lvl1pPr>
            <a:lvl2pPr>
              <a:defRPr sz="1400"/>
            </a:lvl2pPr>
            <a:lvl3pPr>
              <a:defRPr sz="1200"/>
            </a:lvl3pPr>
            <a:lvl4pPr>
              <a:defRPr sz="1100"/>
            </a:lvl4pPr>
            <a:lvl5pPr>
              <a:defRPr sz="1100"/>
            </a:lvl5pPr>
          </a:lstStyle>
          <a:p>
            <a:pPr lvl="0"/>
            <a:r>
              <a:rPr lang="en-US"/>
              <a:t>Click to insert title</a:t>
            </a:r>
          </a:p>
        </p:txBody>
      </p:sp>
      <p:sp>
        <p:nvSpPr>
          <p:cNvPr id="19" name="Text Placeholder 4">
            <a:extLst>
              <a:ext uri="{FF2B5EF4-FFF2-40B4-BE49-F238E27FC236}">
                <a16:creationId xmlns:a16="http://schemas.microsoft.com/office/drawing/2014/main" id="{0C0A1379-EE65-47B3-B113-45D1ED57400C}"/>
              </a:ext>
            </a:extLst>
          </p:cNvPr>
          <p:cNvSpPr>
            <a:spLocks noGrp="1"/>
          </p:cNvSpPr>
          <p:nvPr>
            <p:ph type="body" sz="quarter" idx="35" hasCustomPrompt="1"/>
          </p:nvPr>
        </p:nvSpPr>
        <p:spPr>
          <a:xfrm>
            <a:off x="8576791" y="3332368"/>
            <a:ext cx="2890194" cy="645047"/>
          </a:xfrm>
          <a:prstGeom prst="rect">
            <a:avLst/>
          </a:prstGeom>
          <a:noFill/>
        </p:spPr>
        <p:txBody>
          <a:bodyPr anchor="ctr">
            <a:noAutofit/>
          </a:bodyPr>
          <a:lstStyle>
            <a:lvl1pPr algn="l">
              <a:lnSpc>
                <a:spcPts val="1800"/>
              </a:lnSpc>
              <a:defRPr sz="1600" b="0">
                <a:solidFill>
                  <a:srgbClr val="BA2980"/>
                </a:solidFill>
                <a:latin typeface="+mj-lt"/>
              </a:defRPr>
            </a:lvl1pPr>
            <a:lvl2pPr>
              <a:defRPr sz="1400"/>
            </a:lvl2pPr>
            <a:lvl3pPr>
              <a:defRPr sz="1200"/>
            </a:lvl3pPr>
            <a:lvl4pPr>
              <a:defRPr sz="1100"/>
            </a:lvl4pPr>
            <a:lvl5pPr>
              <a:defRPr sz="1100"/>
            </a:lvl5pPr>
          </a:lstStyle>
          <a:p>
            <a:pPr lvl="0"/>
            <a:r>
              <a:rPr lang="en-US"/>
              <a:t>Click to insert title</a:t>
            </a:r>
          </a:p>
        </p:txBody>
      </p:sp>
      <p:sp>
        <p:nvSpPr>
          <p:cNvPr id="22" name="Text Placeholder 7">
            <a:extLst>
              <a:ext uri="{FF2B5EF4-FFF2-40B4-BE49-F238E27FC236}">
                <a16:creationId xmlns:a16="http://schemas.microsoft.com/office/drawing/2014/main" id="{E24DC023-E500-4824-A661-003A568299EA}"/>
              </a:ext>
            </a:extLst>
          </p:cNvPr>
          <p:cNvSpPr>
            <a:spLocks noGrp="1"/>
          </p:cNvSpPr>
          <p:nvPr>
            <p:ph type="body" sz="quarter" idx="10"/>
          </p:nvPr>
        </p:nvSpPr>
        <p:spPr>
          <a:xfrm>
            <a:off x="725015" y="4079991"/>
            <a:ext cx="2890194" cy="2201561"/>
          </a:xfrm>
          <a:prstGeom prst="rect">
            <a:avLst/>
          </a:prstGeom>
        </p:spPr>
        <p:txBody>
          <a:bodyPr>
            <a:noAutofit/>
          </a:bodyPr>
          <a:lstStyle>
            <a:lvl1pPr>
              <a:lnSpc>
                <a:spcPct val="100000"/>
              </a:lnSpc>
              <a:spcBef>
                <a:spcPts val="0"/>
              </a:spcBef>
              <a:defRPr sz="1400"/>
            </a:lvl1pPr>
            <a:lvl2pPr>
              <a:lnSpc>
                <a:spcPct val="100000"/>
              </a:lnSpc>
              <a:spcBef>
                <a:spcPts val="0"/>
              </a:spcBef>
              <a:buClr>
                <a:schemeClr val="accent1"/>
              </a:buClr>
              <a:defRPr sz="1400"/>
            </a:lvl2pPr>
            <a:lvl3pPr>
              <a:lnSpc>
                <a:spcPct val="100000"/>
              </a:lnSpc>
              <a:spcBef>
                <a:spcPts val="0"/>
              </a:spcBef>
              <a:buClr>
                <a:schemeClr val="accent1"/>
              </a:buClr>
              <a:defRPr sz="1400"/>
            </a:lvl3pPr>
            <a:lvl4pPr>
              <a:lnSpc>
                <a:spcPct val="100000"/>
              </a:lnSpc>
              <a:spcBef>
                <a:spcPts val="0"/>
              </a:spcBef>
              <a:buClr>
                <a:schemeClr val="accent1"/>
              </a:buClr>
              <a:defRPr sz="1400"/>
            </a:lvl4pPr>
            <a:lvl5pPr>
              <a:lnSpc>
                <a:spcPct val="100000"/>
              </a:lnSpc>
              <a:spcBef>
                <a:spcPts val="0"/>
              </a:spcBef>
              <a:buClr>
                <a:schemeClr val="accent1"/>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7">
            <a:extLst>
              <a:ext uri="{FF2B5EF4-FFF2-40B4-BE49-F238E27FC236}">
                <a16:creationId xmlns:a16="http://schemas.microsoft.com/office/drawing/2014/main" id="{B1037A2D-940F-4255-984B-C4A7AABBB724}"/>
              </a:ext>
            </a:extLst>
          </p:cNvPr>
          <p:cNvSpPr>
            <a:spLocks noGrp="1"/>
          </p:cNvSpPr>
          <p:nvPr>
            <p:ph type="body" sz="quarter" idx="40"/>
          </p:nvPr>
        </p:nvSpPr>
        <p:spPr>
          <a:xfrm>
            <a:off x="4650903" y="4079991"/>
            <a:ext cx="2890194" cy="2201561"/>
          </a:xfrm>
          <a:prstGeom prst="rect">
            <a:avLst/>
          </a:prstGeom>
        </p:spPr>
        <p:txBody>
          <a:bodyPr>
            <a:noAutofit/>
          </a:bodyPr>
          <a:lstStyle>
            <a:lvl1pPr>
              <a:lnSpc>
                <a:spcPct val="100000"/>
              </a:lnSpc>
              <a:spcBef>
                <a:spcPts val="0"/>
              </a:spcBef>
              <a:defRPr sz="1400"/>
            </a:lvl1pPr>
            <a:lvl2pPr>
              <a:lnSpc>
                <a:spcPct val="100000"/>
              </a:lnSpc>
              <a:spcBef>
                <a:spcPts val="0"/>
              </a:spcBef>
              <a:buClr>
                <a:srgbClr val="2EA657"/>
              </a:buClr>
              <a:defRPr sz="1400"/>
            </a:lvl2pPr>
            <a:lvl3pPr>
              <a:lnSpc>
                <a:spcPct val="100000"/>
              </a:lnSpc>
              <a:spcBef>
                <a:spcPts val="0"/>
              </a:spcBef>
              <a:buClr>
                <a:srgbClr val="2EA657"/>
              </a:buClr>
              <a:defRPr sz="1400"/>
            </a:lvl3pPr>
            <a:lvl4pPr>
              <a:lnSpc>
                <a:spcPct val="100000"/>
              </a:lnSpc>
              <a:spcBef>
                <a:spcPts val="0"/>
              </a:spcBef>
              <a:buClr>
                <a:srgbClr val="2EA657"/>
              </a:buClr>
              <a:defRPr sz="1400"/>
            </a:lvl4pPr>
            <a:lvl5pPr>
              <a:lnSpc>
                <a:spcPct val="100000"/>
              </a:lnSpc>
              <a:spcBef>
                <a:spcPts val="0"/>
              </a:spcBef>
              <a:buClr>
                <a:srgbClr val="2EA657"/>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7">
            <a:extLst>
              <a:ext uri="{FF2B5EF4-FFF2-40B4-BE49-F238E27FC236}">
                <a16:creationId xmlns:a16="http://schemas.microsoft.com/office/drawing/2014/main" id="{5849E3D5-EF9E-46F2-9C73-58806A392B34}"/>
              </a:ext>
            </a:extLst>
          </p:cNvPr>
          <p:cNvSpPr>
            <a:spLocks noGrp="1"/>
          </p:cNvSpPr>
          <p:nvPr>
            <p:ph type="body" sz="quarter" idx="41"/>
          </p:nvPr>
        </p:nvSpPr>
        <p:spPr>
          <a:xfrm>
            <a:off x="8576791" y="4079991"/>
            <a:ext cx="2890194" cy="2201561"/>
          </a:xfrm>
          <a:prstGeom prst="rect">
            <a:avLst/>
          </a:prstGeom>
        </p:spPr>
        <p:txBody>
          <a:bodyPr>
            <a:noAutofit/>
          </a:bodyPr>
          <a:lstStyle>
            <a:lvl1pPr>
              <a:lnSpc>
                <a:spcPct val="100000"/>
              </a:lnSpc>
              <a:spcBef>
                <a:spcPts val="0"/>
              </a:spcBef>
              <a:defRPr sz="1400"/>
            </a:lvl1pPr>
            <a:lvl2pPr>
              <a:lnSpc>
                <a:spcPct val="100000"/>
              </a:lnSpc>
              <a:spcBef>
                <a:spcPts val="0"/>
              </a:spcBef>
              <a:buClr>
                <a:srgbClr val="BA2980"/>
              </a:buClr>
              <a:defRPr sz="1400"/>
            </a:lvl2pPr>
            <a:lvl3pPr>
              <a:lnSpc>
                <a:spcPct val="100000"/>
              </a:lnSpc>
              <a:spcBef>
                <a:spcPts val="0"/>
              </a:spcBef>
              <a:buClr>
                <a:srgbClr val="BA2980"/>
              </a:buClr>
              <a:defRPr sz="1400"/>
            </a:lvl3pPr>
            <a:lvl4pPr>
              <a:lnSpc>
                <a:spcPct val="100000"/>
              </a:lnSpc>
              <a:spcBef>
                <a:spcPts val="0"/>
              </a:spcBef>
              <a:buClr>
                <a:srgbClr val="BA2980"/>
              </a:buClr>
              <a:defRPr sz="1400"/>
            </a:lvl4pPr>
            <a:lvl5pPr>
              <a:lnSpc>
                <a:spcPct val="100000"/>
              </a:lnSpc>
              <a:spcBef>
                <a:spcPts val="0"/>
              </a:spcBef>
              <a:buClr>
                <a:srgbClr val="BA2980"/>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18A66D25-366C-4142-B5D9-9A4107D8BC80}"/>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3538700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itle 2">
            <a:extLst>
              <a:ext uri="{FF2B5EF4-FFF2-40B4-BE49-F238E27FC236}">
                <a16:creationId xmlns:a16="http://schemas.microsoft.com/office/drawing/2014/main" id="{57F0C9DF-D1FA-45A1-91F6-147FDC3E7341}"/>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3939104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re seul">
    <p:bg>
      <p:bgPr>
        <a:solidFill>
          <a:schemeClr val="accent4"/>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Espace réservé du texte 9">
            <a:extLst>
              <a:ext uri="{FF2B5EF4-FFF2-40B4-BE49-F238E27FC236}">
                <a16:creationId xmlns:a16="http://schemas.microsoft.com/office/drawing/2014/main" id="{0850DA69-657E-41C3-B340-B16C354CA1D0}"/>
              </a:ext>
            </a:extLst>
          </p:cNvPr>
          <p:cNvSpPr>
            <a:spLocks noGrp="1"/>
          </p:cNvSpPr>
          <p:nvPr>
            <p:ph type="body" sz="quarter" idx="10"/>
          </p:nvPr>
        </p:nvSpPr>
        <p:spPr>
          <a:xfrm>
            <a:off x="404813" y="1447800"/>
            <a:ext cx="11406187" cy="4951413"/>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accent5"/>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5E6BB52B-0C5D-4023-89D5-282E9A52022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de-DE"/>
          </a:p>
        </p:txBody>
      </p:sp>
    </p:spTree>
    <p:extLst>
      <p:ext uri="{BB962C8B-B14F-4D97-AF65-F5344CB8AC3E}">
        <p14:creationId xmlns:p14="http://schemas.microsoft.com/office/powerpoint/2010/main" val="2840766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light Grey">
    <p:bg>
      <p:bgPr>
        <a:solidFill>
          <a:schemeClr val="bg2"/>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Espace réservé du texte 8">
            <a:extLst>
              <a:ext uri="{FF2B5EF4-FFF2-40B4-BE49-F238E27FC236}">
                <a16:creationId xmlns:a16="http://schemas.microsoft.com/office/drawing/2014/main" id="{E7C5D7A7-45E9-4756-B28B-644907783FEA}"/>
              </a:ext>
            </a:extLst>
          </p:cNvPr>
          <p:cNvSpPr>
            <a:spLocks noGrp="1"/>
          </p:cNvSpPr>
          <p:nvPr>
            <p:ph type="body" sz="quarter" idx="10"/>
          </p:nvPr>
        </p:nvSpPr>
        <p:spPr>
          <a:xfrm>
            <a:off x="404812" y="1447800"/>
            <a:ext cx="11406188" cy="495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0C89E73A-8AF6-4995-85C4-948312F9A282}"/>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29642293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Break dark">
    <p:bg>
      <p:bgPr>
        <a:solidFill>
          <a:schemeClr val="accent4"/>
        </a:solidFill>
        <a:effectLst/>
      </p:bgPr>
    </p:bg>
    <p:spTree>
      <p:nvGrpSpPr>
        <p:cNvPr id="1" name=""/>
        <p:cNvGrpSpPr/>
        <p:nvPr/>
      </p:nvGrpSpPr>
      <p:grpSpPr>
        <a:xfrm>
          <a:off x="0" y="0"/>
          <a:ext cx="0" cy="0"/>
          <a:chOff x="0" y="0"/>
          <a:chExt cx="0" cy="0"/>
        </a:xfrm>
      </p:grpSpPr>
      <p:sp>
        <p:nvSpPr>
          <p:cNvPr id="3" name="Subtitle">
            <a:extLst>
              <a:ext uri="{FF2B5EF4-FFF2-40B4-BE49-F238E27FC236}">
                <a16:creationId xmlns:a16="http://schemas.microsoft.com/office/drawing/2014/main" id="{81D5C5CA-E0F9-4194-9FD7-26150AB2A870}"/>
              </a:ext>
            </a:extLst>
          </p:cNvPr>
          <p:cNvSpPr>
            <a:spLocks noGrp="1"/>
          </p:cNvSpPr>
          <p:nvPr>
            <p:ph type="subTitle" idx="1"/>
          </p:nvPr>
        </p:nvSpPr>
        <p:spPr>
          <a:xfrm>
            <a:off x="404813" y="3772800"/>
            <a:ext cx="11329987" cy="307777"/>
          </a:xfrm>
        </p:spPr>
        <p:txBody>
          <a:bodyPr lIns="0" tIns="0">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 name="Title">
            <a:extLst>
              <a:ext uri="{FF2B5EF4-FFF2-40B4-BE49-F238E27FC236}">
                <a16:creationId xmlns:a16="http://schemas.microsoft.com/office/drawing/2014/main" id="{A5A39C93-A915-45D6-953A-AAC473CA2FEC}"/>
              </a:ext>
            </a:extLst>
          </p:cNvPr>
          <p:cNvSpPr>
            <a:spLocks noGrp="1"/>
          </p:cNvSpPr>
          <p:nvPr>
            <p:ph type="ctrTitle"/>
          </p:nvPr>
        </p:nvSpPr>
        <p:spPr>
          <a:xfrm>
            <a:off x="404813" y="2264961"/>
            <a:ext cx="11329987" cy="1477328"/>
          </a:xfrm>
        </p:spPr>
        <p:txBody>
          <a:bodyPr lIns="0" bIns="0" anchor="b" anchorCtr="0">
            <a:spAutoFit/>
          </a:bodyPr>
          <a:lstStyle>
            <a:lvl1pPr algn="l">
              <a:lnSpc>
                <a:spcPct val="80000"/>
              </a:lnSpc>
              <a:defRPr sz="6000" baseline="0">
                <a:solidFill>
                  <a:schemeClr val="bg1"/>
                </a:solidFill>
              </a:defRPr>
            </a:lvl1pPr>
          </a:lstStyle>
          <a:p>
            <a:r>
              <a:rPr lang="en-US"/>
              <a:t>Click to edit Master title style</a:t>
            </a:r>
            <a:endParaRPr lang="en-GB"/>
          </a:p>
        </p:txBody>
      </p:sp>
      <p:sp>
        <p:nvSpPr>
          <p:cNvPr id="9" name="Text Placeholder 8">
            <a:extLst>
              <a:ext uri="{FF2B5EF4-FFF2-40B4-BE49-F238E27FC236}">
                <a16:creationId xmlns:a16="http://schemas.microsoft.com/office/drawing/2014/main" id="{E744C52A-2030-4EFF-B1D2-B60B2B279897}"/>
              </a:ext>
            </a:extLst>
          </p:cNvPr>
          <p:cNvSpPr>
            <a:spLocks noGrp="1"/>
          </p:cNvSpPr>
          <p:nvPr>
            <p:ph type="body" sz="quarter" idx="10" hasCustomPrompt="1"/>
          </p:nvPr>
        </p:nvSpPr>
        <p:spPr>
          <a:xfrm>
            <a:off x="404813" y="1825079"/>
            <a:ext cx="4611067" cy="307777"/>
          </a:xfrm>
        </p:spPr>
        <p:txBody>
          <a:bodyPr wrap="square" anchor="b">
            <a:spAutoFit/>
          </a:bodyPr>
          <a:lstStyle>
            <a:lvl1pPr>
              <a:defRPr>
                <a:solidFill>
                  <a:schemeClr val="accent2"/>
                </a:solidFill>
                <a:latin typeface="Ubuntu Light" panose="020B0304030602030204" pitchFamily="34" charset="0"/>
              </a:defRPr>
            </a:lvl1pPr>
            <a:lvl2pPr marL="88900" indent="0">
              <a:buNone/>
              <a:defRPr/>
            </a:lvl2pPr>
          </a:lstStyle>
          <a:p>
            <a:pPr lvl="0"/>
            <a:r>
              <a:rPr lang="fr-FR"/>
              <a:t>INSERT A LABEL/ALBEIT</a:t>
            </a:r>
          </a:p>
        </p:txBody>
      </p:sp>
    </p:spTree>
    <p:extLst>
      <p:ext uri="{BB962C8B-B14F-4D97-AF65-F5344CB8AC3E}">
        <p14:creationId xmlns:p14="http://schemas.microsoft.com/office/powerpoint/2010/main" val="3181641467"/>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full screen image">
    <p:bg>
      <p:bgPr>
        <a:solidFill>
          <a:schemeClr val="accent4"/>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E832AC1-21AF-4DAD-A220-3541D7B3D0D5}"/>
              </a:ext>
            </a:extLst>
          </p:cNvPr>
          <p:cNvSpPr>
            <a:spLocks noGrp="1"/>
          </p:cNvSpPr>
          <p:nvPr>
            <p:ph type="pic" sz="quarter" idx="10" hasCustomPrompt="1"/>
          </p:nvPr>
        </p:nvSpPr>
        <p:spPr>
          <a:xfrm>
            <a:off x="0" y="0"/>
            <a:ext cx="12192000" cy="6858000"/>
          </a:xfrm>
          <a:custGeom>
            <a:avLst/>
            <a:gdLst>
              <a:gd name="connsiteX0" fmla="*/ 11786547 w 12192000"/>
              <a:gd name="connsiteY0" fmla="*/ 205058 h 6858000"/>
              <a:gd name="connsiteX1" fmla="*/ 11562163 w 12192000"/>
              <a:gd name="connsiteY1" fmla="*/ 436971 h 6858000"/>
              <a:gd name="connsiteX2" fmla="*/ 11639891 w 12192000"/>
              <a:gd name="connsiteY2" fmla="*/ 551459 h 6858000"/>
              <a:gd name="connsiteX3" fmla="*/ 11719085 w 12192000"/>
              <a:gd name="connsiteY3" fmla="*/ 552927 h 6858000"/>
              <a:gd name="connsiteX4" fmla="*/ 11751166 w 12192000"/>
              <a:gd name="connsiteY4" fmla="*/ 536965 h 6858000"/>
              <a:gd name="connsiteX5" fmla="*/ 11777548 w 12192000"/>
              <a:gd name="connsiteY5" fmla="*/ 513474 h 6858000"/>
              <a:gd name="connsiteX6" fmla="*/ 11770504 w 12192000"/>
              <a:gd name="connsiteY6" fmla="*/ 536398 h 6858000"/>
              <a:gd name="connsiteX7" fmla="*/ 11705703 w 12192000"/>
              <a:gd name="connsiteY7" fmla="*/ 579359 h 6858000"/>
              <a:gd name="connsiteX8" fmla="*/ 11760002 w 12192000"/>
              <a:gd name="connsiteY8" fmla="*/ 594046 h 6858000"/>
              <a:gd name="connsiteX9" fmla="*/ 11889144 w 12192000"/>
              <a:gd name="connsiteY9" fmla="*/ 551453 h 6858000"/>
              <a:gd name="connsiteX10" fmla="*/ 11824573 w 12192000"/>
              <a:gd name="connsiteY10" fmla="*/ 494172 h 6858000"/>
              <a:gd name="connsiteX11" fmla="*/ 11889144 w 12192000"/>
              <a:gd name="connsiteY11" fmla="*/ 525016 h 6858000"/>
              <a:gd name="connsiteX12" fmla="*/ 11974376 w 12192000"/>
              <a:gd name="connsiteY12" fmla="*/ 467391 h 6858000"/>
              <a:gd name="connsiteX13" fmla="*/ 11981591 w 12192000"/>
              <a:gd name="connsiteY13" fmla="*/ 431058 h 6858000"/>
              <a:gd name="connsiteX14" fmla="*/ 11981599 w 12192000"/>
              <a:gd name="connsiteY14" fmla="*/ 431100 h 6858000"/>
              <a:gd name="connsiteX15" fmla="*/ 11981599 w 12192000"/>
              <a:gd name="connsiteY15" fmla="*/ 431017 h 6858000"/>
              <a:gd name="connsiteX16" fmla="*/ 11981599 w 12192000"/>
              <a:gd name="connsiteY16" fmla="*/ 428164 h 6858000"/>
              <a:gd name="connsiteX17" fmla="*/ 11909738 w 12192000"/>
              <a:gd name="connsiteY17" fmla="*/ 279916 h 6858000"/>
              <a:gd name="connsiteX18" fmla="*/ 11796813 w 12192000"/>
              <a:gd name="connsiteY18" fmla="*/ 209461 h 6858000"/>
              <a:gd name="connsiteX19" fmla="*/ 11786547 w 12192000"/>
              <a:gd name="connsiteY19" fmla="*/ 205058 h 6858000"/>
              <a:gd name="connsiteX20" fmla="*/ 0 w 12192000"/>
              <a:gd name="connsiteY20" fmla="*/ 0 h 6858000"/>
              <a:gd name="connsiteX21" fmla="*/ 12192000 w 12192000"/>
              <a:gd name="connsiteY21" fmla="*/ 0 h 6858000"/>
              <a:gd name="connsiteX22" fmla="*/ 12192000 w 12192000"/>
              <a:gd name="connsiteY22" fmla="*/ 6858000 h 6858000"/>
              <a:gd name="connsiteX23" fmla="*/ 0 w 121920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2000" h="6858000">
                <a:moveTo>
                  <a:pt x="11786547" y="205058"/>
                </a:moveTo>
                <a:cubicBezTo>
                  <a:pt x="11736684" y="265238"/>
                  <a:pt x="11562163" y="310740"/>
                  <a:pt x="11562163" y="436971"/>
                </a:cubicBezTo>
                <a:cubicBezTo>
                  <a:pt x="11562163" y="486876"/>
                  <a:pt x="11592961" y="533846"/>
                  <a:pt x="11639891" y="551459"/>
                </a:cubicBezTo>
                <a:cubicBezTo>
                  <a:pt x="11666289" y="561734"/>
                  <a:pt x="11692687" y="561734"/>
                  <a:pt x="11719085" y="552927"/>
                </a:cubicBezTo>
                <a:cubicBezTo>
                  <a:pt x="11730818" y="549258"/>
                  <a:pt x="11741450" y="543753"/>
                  <a:pt x="11751166" y="536965"/>
                </a:cubicBezTo>
                <a:lnTo>
                  <a:pt x="11777548" y="513474"/>
                </a:lnTo>
                <a:lnTo>
                  <a:pt x="11770504" y="536398"/>
                </a:lnTo>
                <a:cubicBezTo>
                  <a:pt x="11758809" y="558154"/>
                  <a:pt x="11734320" y="574953"/>
                  <a:pt x="11705703" y="579359"/>
                </a:cubicBezTo>
                <a:cubicBezTo>
                  <a:pt x="11714508" y="588171"/>
                  <a:pt x="11735054" y="594046"/>
                  <a:pt x="11760002" y="594046"/>
                </a:cubicBezTo>
                <a:cubicBezTo>
                  <a:pt x="11805495" y="594046"/>
                  <a:pt x="11861261" y="580827"/>
                  <a:pt x="11889144" y="551453"/>
                </a:cubicBezTo>
                <a:cubicBezTo>
                  <a:pt x="11850989" y="552921"/>
                  <a:pt x="11826041" y="527953"/>
                  <a:pt x="11824573" y="494172"/>
                </a:cubicBezTo>
                <a:cubicBezTo>
                  <a:pt x="11842183" y="516203"/>
                  <a:pt x="11864196" y="525016"/>
                  <a:pt x="11889144" y="525016"/>
                </a:cubicBezTo>
                <a:cubicBezTo>
                  <a:pt x="11927667" y="525016"/>
                  <a:pt x="11960411" y="501057"/>
                  <a:pt x="11974376" y="467391"/>
                </a:cubicBezTo>
                <a:lnTo>
                  <a:pt x="11981591" y="431058"/>
                </a:lnTo>
                <a:lnTo>
                  <a:pt x="11981599" y="431100"/>
                </a:lnTo>
                <a:lnTo>
                  <a:pt x="11981599" y="431017"/>
                </a:lnTo>
                <a:lnTo>
                  <a:pt x="11981599" y="428164"/>
                </a:lnTo>
                <a:cubicBezTo>
                  <a:pt x="11981599" y="369452"/>
                  <a:pt x="11952268" y="319547"/>
                  <a:pt x="11909738" y="279916"/>
                </a:cubicBezTo>
                <a:cubicBezTo>
                  <a:pt x="11877473" y="249092"/>
                  <a:pt x="11837876" y="227075"/>
                  <a:pt x="11796813" y="209461"/>
                </a:cubicBezTo>
                <a:cubicBezTo>
                  <a:pt x="11793879" y="207994"/>
                  <a:pt x="11790946" y="206526"/>
                  <a:pt x="11786547" y="205058"/>
                </a:cubicBezTo>
                <a:close/>
                <a:moveTo>
                  <a:pt x="0" y="0"/>
                </a:moveTo>
                <a:lnTo>
                  <a:pt x="12192000" y="0"/>
                </a:lnTo>
                <a:lnTo>
                  <a:pt x="12192000" y="6858000"/>
                </a:lnTo>
                <a:lnTo>
                  <a:pt x="0" y="6858000"/>
                </a:lnTo>
                <a:close/>
              </a:path>
            </a:pathLst>
          </a:custGeom>
        </p:spPr>
        <p:txBody>
          <a:bodyPr wrap="square">
            <a:noAutofit/>
          </a:bodyPr>
          <a:lstStyle>
            <a:lvl1pPr>
              <a:defRPr>
                <a:solidFill>
                  <a:schemeClr val="bg2">
                    <a:lumMod val="50000"/>
                  </a:schemeClr>
                </a:solidFill>
              </a:defRPr>
            </a:lvl1pPr>
          </a:lstStyle>
          <a:p>
            <a:r>
              <a:rPr lang="en-US"/>
              <a:t>Click icon to add picture and arrange the picture in the background</a:t>
            </a:r>
            <a:endParaRPr lang="en-GB"/>
          </a:p>
        </p:txBody>
      </p:sp>
      <p:sp>
        <p:nvSpPr>
          <p:cNvPr id="2" name="Title 1">
            <a:extLst>
              <a:ext uri="{FF2B5EF4-FFF2-40B4-BE49-F238E27FC236}">
                <a16:creationId xmlns:a16="http://schemas.microsoft.com/office/drawing/2014/main" id="{FDB0CAFF-8B20-4B52-A18C-BFD139761BF9}"/>
              </a:ext>
            </a:extLst>
          </p:cNvPr>
          <p:cNvSpPr>
            <a:spLocks noGrp="1"/>
          </p:cNvSpPr>
          <p:nvPr>
            <p:ph type="title"/>
          </p:nvPr>
        </p:nvSpPr>
        <p:spPr>
          <a:xfrm>
            <a:off x="404813" y="1951673"/>
            <a:ext cx="4562475" cy="2954655"/>
          </a:xfrm>
        </p:spPr>
        <p:txBody>
          <a:bodyPr vert="horz" wrap="square" lIns="72000" tIns="0" rIns="0" bIns="0" rtlCol="0" anchor="ctr">
            <a:spAutoFit/>
          </a:bodyPr>
          <a:lstStyle>
            <a:lvl1pPr>
              <a:lnSpc>
                <a:spcPct val="80000"/>
              </a:lnSpc>
              <a:defRPr lang="en-GB" sz="6000" dirty="0">
                <a:solidFill>
                  <a:schemeClr val="bg1"/>
                </a:solidFill>
              </a:defRPr>
            </a:lvl1pPr>
          </a:lstStyle>
          <a:p>
            <a:pPr lvl="0"/>
            <a:r>
              <a:rPr lang="en-US"/>
              <a:t>Click to edit Master title style</a:t>
            </a:r>
            <a:endParaRPr lang="en-GB"/>
          </a:p>
        </p:txBody>
      </p:sp>
    </p:spTree>
    <p:extLst>
      <p:ext uri="{BB962C8B-B14F-4D97-AF65-F5344CB8AC3E}">
        <p14:creationId xmlns:p14="http://schemas.microsoft.com/office/powerpoint/2010/main" val="31902607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ull picture white Pik">
    <p:bg>
      <p:bgPr>
        <a:solidFill>
          <a:schemeClr val="bg2"/>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EB2D5A7-8ABD-41FC-934A-8D0E9E07B98D}"/>
              </a:ext>
            </a:extLst>
          </p:cNvPr>
          <p:cNvSpPr>
            <a:spLocks noGrp="1"/>
          </p:cNvSpPr>
          <p:nvPr>
            <p:ph type="pic" sz="quarter" idx="13" hasCustomPrompt="1"/>
          </p:nvPr>
        </p:nvSpPr>
        <p:spPr>
          <a:xfrm>
            <a:off x="0" y="0"/>
            <a:ext cx="12192000" cy="6858000"/>
          </a:xfrm>
          <a:custGeom>
            <a:avLst/>
            <a:gdLst>
              <a:gd name="connsiteX0" fmla="*/ 11904137 w 12192000"/>
              <a:gd name="connsiteY0" fmla="*/ 374761 h 6858000"/>
              <a:gd name="connsiteX1" fmla="*/ 11851113 w 12192000"/>
              <a:gd name="connsiteY1" fmla="*/ 409256 h 6858000"/>
              <a:gd name="connsiteX2" fmla="*/ 11813853 w 12192000"/>
              <a:gd name="connsiteY2" fmla="*/ 476806 h 6858000"/>
              <a:gd name="connsiteX3" fmla="*/ 11772294 w 12192000"/>
              <a:gd name="connsiteY3" fmla="*/ 537171 h 6858000"/>
              <a:gd name="connsiteX4" fmla="*/ 11703507 w 12192000"/>
              <a:gd name="connsiteY4" fmla="*/ 580289 h 6858000"/>
              <a:gd name="connsiteX5" fmla="*/ 11747932 w 12192000"/>
              <a:gd name="connsiteY5" fmla="*/ 591787 h 6858000"/>
              <a:gd name="connsiteX6" fmla="*/ 11796656 w 12192000"/>
              <a:gd name="connsiteY6" fmla="*/ 587475 h 6858000"/>
              <a:gd name="connsiteX7" fmla="*/ 11879774 w 12192000"/>
              <a:gd name="connsiteY7" fmla="*/ 551544 h 6858000"/>
              <a:gd name="connsiteX8" fmla="*/ 11816719 w 12192000"/>
              <a:gd name="connsiteY8" fmla="*/ 494054 h 6858000"/>
              <a:gd name="connsiteX9" fmla="*/ 11904137 w 12192000"/>
              <a:gd name="connsiteY9" fmla="*/ 521361 h 6858000"/>
              <a:gd name="connsiteX10" fmla="*/ 11965759 w 12192000"/>
              <a:gd name="connsiteY10" fmla="*/ 460997 h 6858000"/>
              <a:gd name="connsiteX11" fmla="*/ 11964326 w 12192000"/>
              <a:gd name="connsiteY11" fmla="*/ 404944 h 6858000"/>
              <a:gd name="connsiteX12" fmla="*/ 11904137 w 12192000"/>
              <a:gd name="connsiteY12" fmla="*/ 374761 h 6858000"/>
              <a:gd name="connsiteX13" fmla="*/ 11779497 w 12192000"/>
              <a:gd name="connsiteY13" fmla="*/ 210928 h 6858000"/>
              <a:gd name="connsiteX14" fmla="*/ 11559747 w 12192000"/>
              <a:gd name="connsiteY14" fmla="*/ 439472 h 6858000"/>
              <a:gd name="connsiteX15" fmla="*/ 11635870 w 12192000"/>
              <a:gd name="connsiteY15" fmla="*/ 550150 h 6858000"/>
              <a:gd name="connsiteX16" fmla="*/ 11720610 w 12192000"/>
              <a:gd name="connsiteY16" fmla="*/ 545838 h 6858000"/>
              <a:gd name="connsiteX17" fmla="*/ 11780933 w 12192000"/>
              <a:gd name="connsiteY17" fmla="*/ 489780 h 6858000"/>
              <a:gd name="connsiteX18" fmla="*/ 11826894 w 12192000"/>
              <a:gd name="connsiteY18" fmla="*/ 413599 h 6858000"/>
              <a:gd name="connsiteX19" fmla="*/ 11888654 w 12192000"/>
              <a:gd name="connsiteY19" fmla="*/ 361853 h 6858000"/>
              <a:gd name="connsiteX20" fmla="*/ 11963340 w 12192000"/>
              <a:gd name="connsiteY20" fmla="*/ 380539 h 6858000"/>
              <a:gd name="connsiteX21" fmla="*/ 11900144 w 12192000"/>
              <a:gd name="connsiteY21" fmla="*/ 284235 h 6858000"/>
              <a:gd name="connsiteX22" fmla="*/ 11789551 w 12192000"/>
              <a:gd name="connsiteY22" fmla="*/ 215240 h 6858000"/>
              <a:gd name="connsiteX23" fmla="*/ 11779497 w 12192000"/>
              <a:gd name="connsiteY23" fmla="*/ 210928 h 6858000"/>
              <a:gd name="connsiteX24" fmla="*/ 0 w 12192000"/>
              <a:gd name="connsiteY24" fmla="*/ 0 h 6858000"/>
              <a:gd name="connsiteX25" fmla="*/ 12192000 w 12192000"/>
              <a:gd name="connsiteY25" fmla="*/ 0 h 6858000"/>
              <a:gd name="connsiteX26" fmla="*/ 12192000 w 12192000"/>
              <a:gd name="connsiteY26" fmla="*/ 6858000 h 6858000"/>
              <a:gd name="connsiteX27" fmla="*/ 0 w 12192000"/>
              <a:gd name="connsiteY2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00" h="6858000">
                <a:moveTo>
                  <a:pt x="11904137" y="374761"/>
                </a:moveTo>
                <a:cubicBezTo>
                  <a:pt x="11881208" y="376199"/>
                  <a:pt x="11864011" y="390571"/>
                  <a:pt x="11851113" y="409256"/>
                </a:cubicBezTo>
                <a:cubicBezTo>
                  <a:pt x="11835349" y="429377"/>
                  <a:pt x="11825318" y="453810"/>
                  <a:pt x="11813853" y="476806"/>
                </a:cubicBezTo>
                <a:cubicBezTo>
                  <a:pt x="11802389" y="498365"/>
                  <a:pt x="11789491" y="518487"/>
                  <a:pt x="11772294" y="537171"/>
                </a:cubicBezTo>
                <a:cubicBezTo>
                  <a:pt x="11753664" y="557293"/>
                  <a:pt x="11730735" y="573103"/>
                  <a:pt x="11703507" y="580289"/>
                </a:cubicBezTo>
                <a:cubicBezTo>
                  <a:pt x="11716405" y="588912"/>
                  <a:pt x="11733601" y="591787"/>
                  <a:pt x="11747932" y="591787"/>
                </a:cubicBezTo>
                <a:cubicBezTo>
                  <a:pt x="11763696" y="593224"/>
                  <a:pt x="11780893" y="590350"/>
                  <a:pt x="11796656" y="587475"/>
                </a:cubicBezTo>
                <a:cubicBezTo>
                  <a:pt x="11826751" y="583163"/>
                  <a:pt x="11858278" y="573103"/>
                  <a:pt x="11879774" y="551544"/>
                </a:cubicBezTo>
                <a:cubicBezTo>
                  <a:pt x="11845381" y="551544"/>
                  <a:pt x="11818153" y="528548"/>
                  <a:pt x="11816719" y="494054"/>
                </a:cubicBezTo>
                <a:cubicBezTo>
                  <a:pt x="11838216" y="519924"/>
                  <a:pt x="11871176" y="529985"/>
                  <a:pt x="11904137" y="521361"/>
                </a:cubicBezTo>
                <a:cubicBezTo>
                  <a:pt x="11932798" y="512738"/>
                  <a:pt x="11957160" y="489742"/>
                  <a:pt x="11965759" y="460997"/>
                </a:cubicBezTo>
                <a:cubicBezTo>
                  <a:pt x="11971491" y="442312"/>
                  <a:pt x="11972924" y="423628"/>
                  <a:pt x="11964326" y="404944"/>
                </a:cubicBezTo>
                <a:cubicBezTo>
                  <a:pt x="11952861" y="383385"/>
                  <a:pt x="11928499" y="373324"/>
                  <a:pt x="11904137" y="374761"/>
                </a:cubicBezTo>
                <a:close/>
                <a:moveTo>
                  <a:pt x="11779497" y="210928"/>
                </a:moveTo>
                <a:cubicBezTo>
                  <a:pt x="11730664" y="271298"/>
                  <a:pt x="11559747" y="314420"/>
                  <a:pt x="11559747" y="439472"/>
                </a:cubicBezTo>
                <a:cubicBezTo>
                  <a:pt x="11559747" y="486906"/>
                  <a:pt x="11589909" y="532902"/>
                  <a:pt x="11635870" y="550150"/>
                </a:cubicBezTo>
                <a:cubicBezTo>
                  <a:pt x="11663159" y="560212"/>
                  <a:pt x="11693320" y="558775"/>
                  <a:pt x="11720610" y="545838"/>
                </a:cubicBezTo>
                <a:cubicBezTo>
                  <a:pt x="11746463" y="534339"/>
                  <a:pt x="11765134" y="514216"/>
                  <a:pt x="11780933" y="489780"/>
                </a:cubicBezTo>
                <a:cubicBezTo>
                  <a:pt x="11798168" y="465345"/>
                  <a:pt x="11811095" y="439472"/>
                  <a:pt x="11826894" y="413599"/>
                </a:cubicBezTo>
                <a:cubicBezTo>
                  <a:pt x="11841257" y="390601"/>
                  <a:pt x="11861365" y="367603"/>
                  <a:pt x="11888654" y="361853"/>
                </a:cubicBezTo>
                <a:cubicBezTo>
                  <a:pt x="11914507" y="354666"/>
                  <a:pt x="11944668" y="361853"/>
                  <a:pt x="11963340" y="380539"/>
                </a:cubicBezTo>
                <a:cubicBezTo>
                  <a:pt x="11951850" y="343167"/>
                  <a:pt x="11930306" y="311545"/>
                  <a:pt x="11900144" y="284235"/>
                </a:cubicBezTo>
                <a:cubicBezTo>
                  <a:pt x="11867110" y="254050"/>
                  <a:pt x="11829767" y="232489"/>
                  <a:pt x="11789551" y="215240"/>
                </a:cubicBezTo>
                <a:cubicBezTo>
                  <a:pt x="11786678" y="213803"/>
                  <a:pt x="11782369" y="212365"/>
                  <a:pt x="11779497" y="210928"/>
                </a:cubicBezTo>
                <a:close/>
                <a:moveTo>
                  <a:pt x="0" y="0"/>
                </a:moveTo>
                <a:lnTo>
                  <a:pt x="12192000" y="0"/>
                </a:lnTo>
                <a:lnTo>
                  <a:pt x="12192000" y="6858000"/>
                </a:lnTo>
                <a:lnTo>
                  <a:pt x="0" y="6858000"/>
                </a:lnTo>
                <a:close/>
              </a:path>
            </a:pathLst>
          </a:custGeom>
          <a:solidFill>
            <a:schemeClr val="accent4"/>
          </a:solidFill>
        </p:spPr>
        <p:txBody>
          <a:bodyPr wrap="square">
            <a:noAutofit/>
          </a:bodyPr>
          <a:lstStyle>
            <a:lvl1pPr>
              <a:defRPr>
                <a:solidFill>
                  <a:schemeClr val="bg2">
                    <a:lumMod val="50000"/>
                  </a:schemeClr>
                </a:solidFill>
              </a:defRPr>
            </a:lvl1pPr>
          </a:lstStyle>
          <a:p>
            <a:r>
              <a:rPr lang="de-DE"/>
              <a:t>Insert Picture and send </a:t>
            </a:r>
            <a:r>
              <a:rPr lang="de-DE" err="1"/>
              <a:t>to</a:t>
            </a:r>
            <a:r>
              <a:rPr lang="de-DE"/>
              <a:t> back</a:t>
            </a:r>
          </a:p>
        </p:txBody>
      </p:sp>
      <p:grpSp>
        <p:nvGrpSpPr>
          <p:cNvPr id="5" name="Group 37">
            <a:extLst>
              <a:ext uri="{FF2B5EF4-FFF2-40B4-BE49-F238E27FC236}">
                <a16:creationId xmlns:a16="http://schemas.microsoft.com/office/drawing/2014/main" id="{175605CD-31A1-4F5E-8CC8-FA82332DB3A0}"/>
              </a:ext>
            </a:extLst>
          </p:cNvPr>
          <p:cNvGrpSpPr/>
          <p:nvPr userDrawn="1"/>
        </p:nvGrpSpPr>
        <p:grpSpPr>
          <a:xfrm>
            <a:off x="11562864" y="207688"/>
            <a:ext cx="418487" cy="387209"/>
            <a:chOff x="5481638" y="2859088"/>
            <a:chExt cx="1231900" cy="1139825"/>
          </a:xfrm>
          <a:solidFill>
            <a:schemeClr val="bg1"/>
          </a:solidFill>
        </p:grpSpPr>
        <p:sp>
          <p:nvSpPr>
            <p:cNvPr id="6" name="Freeform 320">
              <a:extLst>
                <a:ext uri="{FF2B5EF4-FFF2-40B4-BE49-F238E27FC236}">
                  <a16:creationId xmlns:a16="http://schemas.microsoft.com/office/drawing/2014/main" id="{AE5DD593-FDBD-4A70-83DE-64E2F0ED00BB}"/>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321">
              <a:extLst>
                <a:ext uri="{FF2B5EF4-FFF2-40B4-BE49-F238E27FC236}">
                  <a16:creationId xmlns:a16="http://schemas.microsoft.com/office/drawing/2014/main" id="{5E1F1E46-28BC-4B11-9A4D-30E587571815}"/>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3915048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picture blue Pik">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B335D29-1EFC-4491-AD11-74BC952F53E5}"/>
              </a:ext>
            </a:extLst>
          </p:cNvPr>
          <p:cNvSpPr>
            <a:spLocks noGrp="1"/>
          </p:cNvSpPr>
          <p:nvPr>
            <p:ph type="pic" sz="quarter" idx="13" hasCustomPrompt="1"/>
          </p:nvPr>
        </p:nvSpPr>
        <p:spPr>
          <a:xfrm>
            <a:off x="0" y="0"/>
            <a:ext cx="12192000" cy="6858000"/>
          </a:xfrm>
          <a:custGeom>
            <a:avLst/>
            <a:gdLst>
              <a:gd name="connsiteX0" fmla="*/ 11785528 w 12192000"/>
              <a:gd name="connsiteY0" fmla="*/ 202927 h 6858000"/>
              <a:gd name="connsiteX1" fmla="*/ 11561144 w 12192000"/>
              <a:gd name="connsiteY1" fmla="*/ 434840 h 6858000"/>
              <a:gd name="connsiteX2" fmla="*/ 11638872 w 12192000"/>
              <a:gd name="connsiteY2" fmla="*/ 549328 h 6858000"/>
              <a:gd name="connsiteX3" fmla="*/ 11718066 w 12192000"/>
              <a:gd name="connsiteY3" fmla="*/ 550796 h 6858000"/>
              <a:gd name="connsiteX4" fmla="*/ 11750147 w 12192000"/>
              <a:gd name="connsiteY4" fmla="*/ 534834 h 6858000"/>
              <a:gd name="connsiteX5" fmla="*/ 11776529 w 12192000"/>
              <a:gd name="connsiteY5" fmla="*/ 511343 h 6858000"/>
              <a:gd name="connsiteX6" fmla="*/ 11769485 w 12192000"/>
              <a:gd name="connsiteY6" fmla="*/ 534267 h 6858000"/>
              <a:gd name="connsiteX7" fmla="*/ 11704684 w 12192000"/>
              <a:gd name="connsiteY7" fmla="*/ 577228 h 6858000"/>
              <a:gd name="connsiteX8" fmla="*/ 11758983 w 12192000"/>
              <a:gd name="connsiteY8" fmla="*/ 591915 h 6858000"/>
              <a:gd name="connsiteX9" fmla="*/ 11888125 w 12192000"/>
              <a:gd name="connsiteY9" fmla="*/ 549322 h 6858000"/>
              <a:gd name="connsiteX10" fmla="*/ 11823554 w 12192000"/>
              <a:gd name="connsiteY10" fmla="*/ 492041 h 6858000"/>
              <a:gd name="connsiteX11" fmla="*/ 11888125 w 12192000"/>
              <a:gd name="connsiteY11" fmla="*/ 522885 h 6858000"/>
              <a:gd name="connsiteX12" fmla="*/ 11973357 w 12192000"/>
              <a:gd name="connsiteY12" fmla="*/ 465260 h 6858000"/>
              <a:gd name="connsiteX13" fmla="*/ 11980572 w 12192000"/>
              <a:gd name="connsiteY13" fmla="*/ 428927 h 6858000"/>
              <a:gd name="connsiteX14" fmla="*/ 11980580 w 12192000"/>
              <a:gd name="connsiteY14" fmla="*/ 428969 h 6858000"/>
              <a:gd name="connsiteX15" fmla="*/ 11980580 w 12192000"/>
              <a:gd name="connsiteY15" fmla="*/ 428886 h 6858000"/>
              <a:gd name="connsiteX16" fmla="*/ 11980580 w 12192000"/>
              <a:gd name="connsiteY16" fmla="*/ 426033 h 6858000"/>
              <a:gd name="connsiteX17" fmla="*/ 11908719 w 12192000"/>
              <a:gd name="connsiteY17" fmla="*/ 277785 h 6858000"/>
              <a:gd name="connsiteX18" fmla="*/ 11795794 w 12192000"/>
              <a:gd name="connsiteY18" fmla="*/ 207330 h 6858000"/>
              <a:gd name="connsiteX19" fmla="*/ 11785528 w 12192000"/>
              <a:gd name="connsiteY19" fmla="*/ 202927 h 6858000"/>
              <a:gd name="connsiteX20" fmla="*/ 0 w 12192000"/>
              <a:gd name="connsiteY20" fmla="*/ 0 h 6858000"/>
              <a:gd name="connsiteX21" fmla="*/ 12192000 w 12192000"/>
              <a:gd name="connsiteY21" fmla="*/ 0 h 6858000"/>
              <a:gd name="connsiteX22" fmla="*/ 12192000 w 12192000"/>
              <a:gd name="connsiteY22" fmla="*/ 6858000 h 6858000"/>
              <a:gd name="connsiteX23" fmla="*/ 0 w 121920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2000" h="6858000">
                <a:moveTo>
                  <a:pt x="11785528" y="202927"/>
                </a:moveTo>
                <a:cubicBezTo>
                  <a:pt x="11735665" y="263107"/>
                  <a:pt x="11561144" y="308609"/>
                  <a:pt x="11561144" y="434840"/>
                </a:cubicBezTo>
                <a:cubicBezTo>
                  <a:pt x="11561144" y="484745"/>
                  <a:pt x="11591942" y="531715"/>
                  <a:pt x="11638872" y="549328"/>
                </a:cubicBezTo>
                <a:cubicBezTo>
                  <a:pt x="11665270" y="559603"/>
                  <a:pt x="11691668" y="559603"/>
                  <a:pt x="11718066" y="550796"/>
                </a:cubicBezTo>
                <a:cubicBezTo>
                  <a:pt x="11729799" y="547127"/>
                  <a:pt x="11740431" y="541622"/>
                  <a:pt x="11750147" y="534834"/>
                </a:cubicBezTo>
                <a:lnTo>
                  <a:pt x="11776529" y="511343"/>
                </a:lnTo>
                <a:lnTo>
                  <a:pt x="11769485" y="534267"/>
                </a:lnTo>
                <a:cubicBezTo>
                  <a:pt x="11757790" y="556023"/>
                  <a:pt x="11733301" y="572822"/>
                  <a:pt x="11704684" y="577228"/>
                </a:cubicBezTo>
                <a:cubicBezTo>
                  <a:pt x="11713489" y="586040"/>
                  <a:pt x="11734035" y="591915"/>
                  <a:pt x="11758983" y="591915"/>
                </a:cubicBezTo>
                <a:cubicBezTo>
                  <a:pt x="11804476" y="591915"/>
                  <a:pt x="11860242" y="578696"/>
                  <a:pt x="11888125" y="549322"/>
                </a:cubicBezTo>
                <a:cubicBezTo>
                  <a:pt x="11849970" y="550790"/>
                  <a:pt x="11825022" y="525822"/>
                  <a:pt x="11823554" y="492041"/>
                </a:cubicBezTo>
                <a:cubicBezTo>
                  <a:pt x="11841164" y="514072"/>
                  <a:pt x="11863177" y="522885"/>
                  <a:pt x="11888125" y="522885"/>
                </a:cubicBezTo>
                <a:cubicBezTo>
                  <a:pt x="11926648" y="522885"/>
                  <a:pt x="11959392" y="498926"/>
                  <a:pt x="11973357" y="465260"/>
                </a:cubicBezTo>
                <a:lnTo>
                  <a:pt x="11980572" y="428927"/>
                </a:lnTo>
                <a:lnTo>
                  <a:pt x="11980580" y="428969"/>
                </a:lnTo>
                <a:lnTo>
                  <a:pt x="11980580" y="428886"/>
                </a:lnTo>
                <a:lnTo>
                  <a:pt x="11980580" y="426033"/>
                </a:lnTo>
                <a:cubicBezTo>
                  <a:pt x="11980580" y="367321"/>
                  <a:pt x="11951249" y="317416"/>
                  <a:pt x="11908719" y="277785"/>
                </a:cubicBezTo>
                <a:cubicBezTo>
                  <a:pt x="11876454" y="246961"/>
                  <a:pt x="11836857" y="224944"/>
                  <a:pt x="11795794" y="207330"/>
                </a:cubicBezTo>
                <a:cubicBezTo>
                  <a:pt x="11792860" y="205863"/>
                  <a:pt x="11789927" y="204395"/>
                  <a:pt x="11785528" y="202927"/>
                </a:cubicBezTo>
                <a:close/>
                <a:moveTo>
                  <a:pt x="0" y="0"/>
                </a:moveTo>
                <a:lnTo>
                  <a:pt x="12192000" y="0"/>
                </a:lnTo>
                <a:lnTo>
                  <a:pt x="12192000" y="6858000"/>
                </a:lnTo>
                <a:lnTo>
                  <a:pt x="0" y="6858000"/>
                </a:lnTo>
                <a:close/>
              </a:path>
            </a:pathLst>
          </a:custGeom>
          <a:solidFill>
            <a:schemeClr val="bg2"/>
          </a:solidFill>
        </p:spPr>
        <p:txBody>
          <a:bodyPr wrap="square">
            <a:noAutofit/>
          </a:bodyPr>
          <a:lstStyle>
            <a:lvl1pPr>
              <a:defRPr>
                <a:solidFill>
                  <a:schemeClr val="bg2">
                    <a:lumMod val="50000"/>
                  </a:schemeClr>
                </a:solidFill>
              </a:defRPr>
            </a:lvl1pPr>
          </a:lstStyle>
          <a:p>
            <a:r>
              <a:rPr lang="de-DE"/>
              <a:t>Insert Picture and send </a:t>
            </a:r>
            <a:r>
              <a:rPr lang="de-DE" err="1"/>
              <a:t>to</a:t>
            </a:r>
            <a:r>
              <a:rPr lang="de-DE"/>
              <a:t> back</a:t>
            </a:r>
          </a:p>
        </p:txBody>
      </p:sp>
    </p:spTree>
    <p:extLst>
      <p:ext uri="{BB962C8B-B14F-4D97-AF65-F5344CB8AC3E}">
        <p14:creationId xmlns:p14="http://schemas.microsoft.com/office/powerpoint/2010/main" val="17724039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1_Final Slide 1">
    <p:bg>
      <p:bgPr>
        <a:solidFill>
          <a:srgbClr val="27293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594597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25/09/2023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841795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and Content dark grey">
    <p:bg>
      <p:bgPr>
        <a:solidFill>
          <a:schemeClr val="accent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6BB52B-0C5D-4023-89D5-282E9A52022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de-DE"/>
          </a:p>
        </p:txBody>
      </p:sp>
      <p:sp>
        <p:nvSpPr>
          <p:cNvPr id="10" name="Espace réservé du texte 9">
            <a:extLst>
              <a:ext uri="{FF2B5EF4-FFF2-40B4-BE49-F238E27FC236}">
                <a16:creationId xmlns:a16="http://schemas.microsoft.com/office/drawing/2014/main" id="{0850DA69-657E-41C3-B340-B16C354CA1D0}"/>
              </a:ext>
            </a:extLst>
          </p:cNvPr>
          <p:cNvSpPr>
            <a:spLocks noGrp="1"/>
          </p:cNvSpPr>
          <p:nvPr>
            <p:ph type="body" sz="quarter" idx="10"/>
          </p:nvPr>
        </p:nvSpPr>
        <p:spPr>
          <a:xfrm>
            <a:off x="404813" y="1447800"/>
            <a:ext cx="11406187" cy="4951413"/>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accent5"/>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56170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000"/>
            </a:lvl1pPr>
          </a:lstStyle>
          <a:p>
            <a:r>
              <a:rPr lang="en-US"/>
              <a:t>Click to edit Master title style</a:t>
            </a:r>
          </a:p>
        </p:txBody>
      </p:sp>
    </p:spTree>
    <p:extLst>
      <p:ext uri="{BB962C8B-B14F-4D97-AF65-F5344CB8AC3E}">
        <p14:creationId xmlns:p14="http://schemas.microsoft.com/office/powerpoint/2010/main" val="17362924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000"/>
            </a:lvl1pPr>
          </a:lstStyle>
          <a:p>
            <a:r>
              <a:rPr lang="en-US"/>
              <a:t>Click to edit Master title style</a:t>
            </a:r>
          </a:p>
        </p:txBody>
      </p:sp>
    </p:spTree>
    <p:extLst>
      <p:ext uri="{BB962C8B-B14F-4D97-AF65-F5344CB8AC3E}">
        <p14:creationId xmlns:p14="http://schemas.microsoft.com/office/powerpoint/2010/main" val="41226163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545898F1-A025-4F98-8EF5-A89C072503F4}" type="datetimeFigureOut">
              <a:rPr lang="fr-FR" smtClean="0"/>
              <a:t>25/09/2023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C9FF9E2-5F2E-4CEF-ADC0-7AF1128AF0A4}" type="slidenum">
              <a:rPr lang="fr-FR" smtClean="0"/>
              <a:t>‹N°›</a:t>
            </a:fld>
            <a:endParaRPr lang="fr-FR"/>
          </a:p>
        </p:txBody>
      </p:sp>
    </p:spTree>
    <p:extLst>
      <p:ext uri="{BB962C8B-B14F-4D97-AF65-F5344CB8AC3E}">
        <p14:creationId xmlns:p14="http://schemas.microsoft.com/office/powerpoint/2010/main" val="21857946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Pr>
        <a:solidFill>
          <a:schemeClr val="accent4"/>
        </a:solidFill>
        <a:effectLst/>
      </p:bgPr>
    </p:bg>
    <p:spTree>
      <p:nvGrpSpPr>
        <p:cNvPr id="1" name=""/>
        <p:cNvGrpSpPr/>
        <p:nvPr/>
      </p:nvGrpSpPr>
      <p:grpSpPr>
        <a:xfrm>
          <a:off x="0" y="0"/>
          <a:ext cx="0" cy="0"/>
          <a:chOff x="0" y="0"/>
          <a:chExt cx="0" cy="0"/>
        </a:xfrm>
      </p:grpSpPr>
      <p:sp>
        <p:nvSpPr>
          <p:cNvPr id="15" name="Graphic 13">
            <a:extLst>
              <a:ext uri="{FF2B5EF4-FFF2-40B4-BE49-F238E27FC236}">
                <a16:creationId xmlns:a16="http://schemas.microsoft.com/office/drawing/2014/main" id="{5D1B5F70-39A3-4E01-8EEB-A624F6527260}"/>
              </a:ext>
            </a:extLst>
          </p:cNvPr>
          <p:cNvSpPr>
            <a:spLocks noChangeAspect="1"/>
          </p:cNvSpPr>
          <p:nvPr/>
        </p:nvSpPr>
        <p:spPr>
          <a:xfrm>
            <a:off x="263355" y="908720"/>
            <a:ext cx="10199252" cy="6192688"/>
          </a:xfrm>
          <a:custGeom>
            <a:avLst/>
            <a:gdLst>
              <a:gd name="connsiteX0" fmla="*/ 36195 w 8117205"/>
              <a:gd name="connsiteY0" fmla="*/ 4710199 h 4710198"/>
              <a:gd name="connsiteX1" fmla="*/ 0 w 8117205"/>
              <a:gd name="connsiteY1" fmla="*/ 4697817 h 4710198"/>
              <a:gd name="connsiteX2" fmla="*/ 538163 w 8117205"/>
              <a:gd name="connsiteY2" fmla="*/ 3739602 h 4710198"/>
              <a:gd name="connsiteX3" fmla="*/ 1340168 w 8117205"/>
              <a:gd name="connsiteY3" fmla="*/ 2915689 h 4710198"/>
              <a:gd name="connsiteX4" fmla="*/ 2613660 w 8117205"/>
              <a:gd name="connsiteY4" fmla="*/ 2190837 h 4710198"/>
              <a:gd name="connsiteX5" fmla="*/ 2621280 w 8117205"/>
              <a:gd name="connsiteY5" fmla="*/ 2187979 h 4710198"/>
              <a:gd name="connsiteX6" fmla="*/ 2628900 w 8117205"/>
              <a:gd name="connsiteY6" fmla="*/ 2191789 h 4710198"/>
              <a:gd name="connsiteX7" fmla="*/ 4513898 w 8117205"/>
              <a:gd name="connsiteY7" fmla="*/ 2830917 h 4710198"/>
              <a:gd name="connsiteX8" fmla="*/ 5841683 w 8117205"/>
              <a:gd name="connsiteY8" fmla="*/ 2599459 h 4710198"/>
              <a:gd name="connsiteX9" fmla="*/ 6102668 w 8117205"/>
              <a:gd name="connsiteY9" fmla="*/ 1288819 h 4710198"/>
              <a:gd name="connsiteX10" fmla="*/ 6256020 w 8117205"/>
              <a:gd name="connsiteY10" fmla="*/ 204874 h 4710198"/>
              <a:gd name="connsiteX11" fmla="*/ 7391400 w 8117205"/>
              <a:gd name="connsiteY11" fmla="*/ 43901 h 4710198"/>
              <a:gd name="connsiteX12" fmla="*/ 8117205 w 8117205"/>
              <a:gd name="connsiteY12" fmla="*/ 242021 h 4710198"/>
              <a:gd name="connsiteX13" fmla="*/ 8102918 w 8117205"/>
              <a:gd name="connsiteY13" fmla="*/ 277264 h 4710198"/>
              <a:gd name="connsiteX14" fmla="*/ 7384733 w 8117205"/>
              <a:gd name="connsiteY14" fmla="*/ 82001 h 4710198"/>
              <a:gd name="connsiteX15" fmla="*/ 6281738 w 8117205"/>
              <a:gd name="connsiteY15" fmla="*/ 233449 h 4710198"/>
              <a:gd name="connsiteX16" fmla="*/ 6139815 w 8117205"/>
              <a:gd name="connsiteY16" fmla="*/ 1279294 h 4710198"/>
              <a:gd name="connsiteX17" fmla="*/ 6187440 w 8117205"/>
              <a:gd name="connsiteY17" fmla="*/ 2101302 h 4710198"/>
              <a:gd name="connsiteX18" fmla="*/ 5866448 w 8117205"/>
              <a:gd name="connsiteY18" fmla="*/ 2629939 h 4710198"/>
              <a:gd name="connsiteX19" fmla="*/ 4510088 w 8117205"/>
              <a:gd name="connsiteY19" fmla="*/ 2869969 h 4710198"/>
              <a:gd name="connsiteX20" fmla="*/ 2620328 w 8117205"/>
              <a:gd name="connsiteY20" fmla="*/ 2230842 h 4710198"/>
              <a:gd name="connsiteX21" fmla="*/ 568643 w 8117205"/>
              <a:gd name="connsiteY21" fmla="*/ 3763414 h 4710198"/>
              <a:gd name="connsiteX22" fmla="*/ 36195 w 8117205"/>
              <a:gd name="connsiteY22" fmla="*/ 4710199 h 4710198"/>
              <a:gd name="connsiteX0" fmla="*/ 36195 w 8117205"/>
              <a:gd name="connsiteY0" fmla="*/ 4710199 h 4710199"/>
              <a:gd name="connsiteX1" fmla="*/ 0 w 8117205"/>
              <a:gd name="connsiteY1" fmla="*/ 4697817 h 4710199"/>
              <a:gd name="connsiteX2" fmla="*/ 538163 w 8117205"/>
              <a:gd name="connsiteY2" fmla="*/ 3739602 h 4710199"/>
              <a:gd name="connsiteX3" fmla="*/ 1340168 w 8117205"/>
              <a:gd name="connsiteY3" fmla="*/ 2915689 h 4710199"/>
              <a:gd name="connsiteX4" fmla="*/ 2613660 w 8117205"/>
              <a:gd name="connsiteY4" fmla="*/ 2190837 h 4710199"/>
              <a:gd name="connsiteX5" fmla="*/ 2621280 w 8117205"/>
              <a:gd name="connsiteY5" fmla="*/ 2187979 h 4710199"/>
              <a:gd name="connsiteX6" fmla="*/ 2628900 w 8117205"/>
              <a:gd name="connsiteY6" fmla="*/ 2191789 h 4710199"/>
              <a:gd name="connsiteX7" fmla="*/ 4513898 w 8117205"/>
              <a:gd name="connsiteY7" fmla="*/ 2830917 h 4710199"/>
              <a:gd name="connsiteX8" fmla="*/ 5841683 w 8117205"/>
              <a:gd name="connsiteY8" fmla="*/ 2599459 h 4710199"/>
              <a:gd name="connsiteX9" fmla="*/ 6102668 w 8117205"/>
              <a:gd name="connsiteY9" fmla="*/ 1288819 h 4710199"/>
              <a:gd name="connsiteX10" fmla="*/ 6256020 w 8117205"/>
              <a:gd name="connsiteY10" fmla="*/ 204874 h 4710199"/>
              <a:gd name="connsiteX11" fmla="*/ 7391400 w 8117205"/>
              <a:gd name="connsiteY11" fmla="*/ 43901 h 4710199"/>
              <a:gd name="connsiteX12" fmla="*/ 8117205 w 8117205"/>
              <a:gd name="connsiteY12" fmla="*/ 242021 h 4710199"/>
              <a:gd name="connsiteX13" fmla="*/ 7384733 w 8117205"/>
              <a:gd name="connsiteY13" fmla="*/ 82001 h 4710199"/>
              <a:gd name="connsiteX14" fmla="*/ 6281738 w 8117205"/>
              <a:gd name="connsiteY14" fmla="*/ 233449 h 4710199"/>
              <a:gd name="connsiteX15" fmla="*/ 6139815 w 8117205"/>
              <a:gd name="connsiteY15" fmla="*/ 1279294 h 4710199"/>
              <a:gd name="connsiteX16" fmla="*/ 6187440 w 8117205"/>
              <a:gd name="connsiteY16" fmla="*/ 2101302 h 4710199"/>
              <a:gd name="connsiteX17" fmla="*/ 5866448 w 8117205"/>
              <a:gd name="connsiteY17" fmla="*/ 2629939 h 4710199"/>
              <a:gd name="connsiteX18" fmla="*/ 4510088 w 8117205"/>
              <a:gd name="connsiteY18" fmla="*/ 2869969 h 4710199"/>
              <a:gd name="connsiteX19" fmla="*/ 2620328 w 8117205"/>
              <a:gd name="connsiteY19" fmla="*/ 2230842 h 4710199"/>
              <a:gd name="connsiteX20" fmla="*/ 568643 w 8117205"/>
              <a:gd name="connsiteY20" fmla="*/ 3763414 h 4710199"/>
              <a:gd name="connsiteX21" fmla="*/ 36195 w 8117205"/>
              <a:gd name="connsiteY21" fmla="*/ 4710199 h 4710199"/>
              <a:gd name="connsiteX0" fmla="*/ 36195 w 7528033"/>
              <a:gd name="connsiteY0" fmla="*/ 4673434 h 4673434"/>
              <a:gd name="connsiteX1" fmla="*/ 0 w 7528033"/>
              <a:gd name="connsiteY1" fmla="*/ 4661052 h 4673434"/>
              <a:gd name="connsiteX2" fmla="*/ 538163 w 7528033"/>
              <a:gd name="connsiteY2" fmla="*/ 3702837 h 4673434"/>
              <a:gd name="connsiteX3" fmla="*/ 1340168 w 7528033"/>
              <a:gd name="connsiteY3" fmla="*/ 2878924 h 4673434"/>
              <a:gd name="connsiteX4" fmla="*/ 2613660 w 7528033"/>
              <a:gd name="connsiteY4" fmla="*/ 2154072 h 4673434"/>
              <a:gd name="connsiteX5" fmla="*/ 2621280 w 7528033"/>
              <a:gd name="connsiteY5" fmla="*/ 2151214 h 4673434"/>
              <a:gd name="connsiteX6" fmla="*/ 2628900 w 7528033"/>
              <a:gd name="connsiteY6" fmla="*/ 2155024 h 4673434"/>
              <a:gd name="connsiteX7" fmla="*/ 4513898 w 7528033"/>
              <a:gd name="connsiteY7" fmla="*/ 2794152 h 4673434"/>
              <a:gd name="connsiteX8" fmla="*/ 5841683 w 7528033"/>
              <a:gd name="connsiteY8" fmla="*/ 2562694 h 4673434"/>
              <a:gd name="connsiteX9" fmla="*/ 6102668 w 7528033"/>
              <a:gd name="connsiteY9" fmla="*/ 1252054 h 4673434"/>
              <a:gd name="connsiteX10" fmla="*/ 6256020 w 7528033"/>
              <a:gd name="connsiteY10" fmla="*/ 168109 h 4673434"/>
              <a:gd name="connsiteX11" fmla="*/ 7391400 w 7528033"/>
              <a:gd name="connsiteY11" fmla="*/ 7136 h 4673434"/>
              <a:gd name="connsiteX12" fmla="*/ 7384733 w 7528033"/>
              <a:gd name="connsiteY12" fmla="*/ 45236 h 4673434"/>
              <a:gd name="connsiteX13" fmla="*/ 6281738 w 7528033"/>
              <a:gd name="connsiteY13" fmla="*/ 196684 h 4673434"/>
              <a:gd name="connsiteX14" fmla="*/ 6139815 w 7528033"/>
              <a:gd name="connsiteY14" fmla="*/ 1242529 h 4673434"/>
              <a:gd name="connsiteX15" fmla="*/ 6187440 w 7528033"/>
              <a:gd name="connsiteY15" fmla="*/ 2064537 h 4673434"/>
              <a:gd name="connsiteX16" fmla="*/ 5866448 w 7528033"/>
              <a:gd name="connsiteY16" fmla="*/ 2593174 h 4673434"/>
              <a:gd name="connsiteX17" fmla="*/ 4510088 w 7528033"/>
              <a:gd name="connsiteY17" fmla="*/ 2833204 h 4673434"/>
              <a:gd name="connsiteX18" fmla="*/ 2620328 w 7528033"/>
              <a:gd name="connsiteY18" fmla="*/ 2194077 h 4673434"/>
              <a:gd name="connsiteX19" fmla="*/ 568643 w 7528033"/>
              <a:gd name="connsiteY19" fmla="*/ 3726649 h 4673434"/>
              <a:gd name="connsiteX20" fmla="*/ 36195 w 7528033"/>
              <a:gd name="connsiteY20" fmla="*/ 4673434 h 467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28033" h="4673434">
                <a:moveTo>
                  <a:pt x="36195" y="4673434"/>
                </a:moveTo>
                <a:lnTo>
                  <a:pt x="0" y="4661052"/>
                </a:lnTo>
                <a:cubicBezTo>
                  <a:pt x="953" y="4656289"/>
                  <a:pt x="145733" y="4224807"/>
                  <a:pt x="538163" y="3702837"/>
                </a:cubicBezTo>
                <a:cubicBezTo>
                  <a:pt x="768668" y="3396132"/>
                  <a:pt x="1038225" y="3118954"/>
                  <a:pt x="1340168" y="2878924"/>
                </a:cubicBezTo>
                <a:cubicBezTo>
                  <a:pt x="1717358" y="2577934"/>
                  <a:pt x="2145983" y="2334094"/>
                  <a:pt x="2613660" y="2154072"/>
                </a:cubicBezTo>
                <a:lnTo>
                  <a:pt x="2621280" y="2151214"/>
                </a:lnTo>
                <a:lnTo>
                  <a:pt x="2628900" y="2155024"/>
                </a:lnTo>
                <a:cubicBezTo>
                  <a:pt x="3289935" y="2497924"/>
                  <a:pt x="3941445" y="2718904"/>
                  <a:pt x="4513898" y="2794152"/>
                </a:cubicBezTo>
                <a:cubicBezTo>
                  <a:pt x="5095875" y="2871304"/>
                  <a:pt x="5554980" y="2790341"/>
                  <a:pt x="5841683" y="2562694"/>
                </a:cubicBezTo>
                <a:cubicBezTo>
                  <a:pt x="6168390" y="2302662"/>
                  <a:pt x="6257925" y="1849271"/>
                  <a:pt x="6102668" y="1252054"/>
                </a:cubicBezTo>
                <a:cubicBezTo>
                  <a:pt x="5969318" y="741514"/>
                  <a:pt x="6020753" y="376706"/>
                  <a:pt x="6256020" y="168109"/>
                </a:cubicBezTo>
                <a:cubicBezTo>
                  <a:pt x="6480810" y="-31916"/>
                  <a:pt x="7203281" y="27615"/>
                  <a:pt x="7391400" y="7136"/>
                </a:cubicBezTo>
                <a:cubicBezTo>
                  <a:pt x="7579519" y="-13343"/>
                  <a:pt x="7569677" y="13645"/>
                  <a:pt x="7384733" y="45236"/>
                </a:cubicBezTo>
                <a:cubicBezTo>
                  <a:pt x="7199789" y="76827"/>
                  <a:pt x="6550343" y="-41441"/>
                  <a:pt x="6281738" y="196684"/>
                </a:cubicBezTo>
                <a:cubicBezTo>
                  <a:pt x="6058853" y="394804"/>
                  <a:pt x="6011228" y="747229"/>
                  <a:pt x="6139815" y="1242529"/>
                </a:cubicBezTo>
                <a:cubicBezTo>
                  <a:pt x="6221730" y="1557806"/>
                  <a:pt x="6237923" y="1834031"/>
                  <a:pt x="6187440" y="2064537"/>
                </a:cubicBezTo>
                <a:cubicBezTo>
                  <a:pt x="6138863" y="2283612"/>
                  <a:pt x="6031230" y="2460777"/>
                  <a:pt x="5866448" y="2593174"/>
                </a:cubicBezTo>
                <a:cubicBezTo>
                  <a:pt x="5572125" y="2828441"/>
                  <a:pt x="5102543" y="2911309"/>
                  <a:pt x="4510088" y="2833204"/>
                </a:cubicBezTo>
                <a:cubicBezTo>
                  <a:pt x="3935730" y="2757004"/>
                  <a:pt x="3282315" y="2536024"/>
                  <a:pt x="2620328" y="2194077"/>
                </a:cubicBezTo>
                <a:cubicBezTo>
                  <a:pt x="1574483" y="2598889"/>
                  <a:pt x="927735" y="3251352"/>
                  <a:pt x="568643" y="3726649"/>
                </a:cubicBezTo>
                <a:cubicBezTo>
                  <a:pt x="180023" y="4242904"/>
                  <a:pt x="37148" y="4668672"/>
                  <a:pt x="36195" y="4673434"/>
                </a:cubicBezTo>
                <a:close/>
              </a:path>
            </a:pathLst>
          </a:custGeom>
          <a:gradFill>
            <a:gsLst>
              <a:gs pos="99000">
                <a:schemeClr val="accent2">
                  <a:alpha val="0"/>
                </a:schemeClr>
              </a:gs>
              <a:gs pos="32000">
                <a:srgbClr val="12ABDB">
                  <a:alpha val="17000"/>
                </a:srgbClr>
              </a:gs>
              <a:gs pos="17000">
                <a:schemeClr val="accent2">
                  <a:alpha val="0"/>
                </a:schemeClr>
              </a:gs>
              <a:gs pos="49000">
                <a:srgbClr val="12ABDB"/>
              </a:gs>
              <a:gs pos="70000">
                <a:schemeClr val="accent2"/>
              </a:gs>
            </a:gsLst>
            <a:lin ang="16200000" scaled="0"/>
          </a:gradFill>
          <a:ln w="9525" cap="flat">
            <a:noFill/>
            <a:prstDash val="solid"/>
            <a:miter/>
          </a:ln>
        </p:spPr>
        <p:txBody>
          <a:bodyPr rtlCol="0" anchor="ctr"/>
          <a:lstStyle/>
          <a:p>
            <a:endParaRPr lang="de-DE" sz="570"/>
          </a:p>
        </p:txBody>
      </p:sp>
      <p:sp>
        <p:nvSpPr>
          <p:cNvPr id="3" name="Subtitle">
            <a:extLst>
              <a:ext uri="{FF2B5EF4-FFF2-40B4-BE49-F238E27FC236}">
                <a16:creationId xmlns:a16="http://schemas.microsoft.com/office/drawing/2014/main" id="{81D5C5CA-E0F9-4194-9FD7-26150AB2A870}"/>
              </a:ext>
            </a:extLst>
          </p:cNvPr>
          <p:cNvSpPr>
            <a:spLocks noGrp="1"/>
          </p:cNvSpPr>
          <p:nvPr>
            <p:ph type="subTitle" idx="1"/>
          </p:nvPr>
        </p:nvSpPr>
        <p:spPr>
          <a:xfrm>
            <a:off x="406400" y="4803503"/>
            <a:ext cx="11379200" cy="97382"/>
          </a:xfrm>
        </p:spPr>
        <p:txBody>
          <a:bodyPr wrap="square" lIns="36000" tIns="0" rIns="36000">
            <a:spAutoFit/>
          </a:bodyPr>
          <a:lstStyle>
            <a:lvl1pPr marL="0" indent="0" algn="ctr">
              <a:buNone/>
              <a:defRPr sz="633">
                <a:solidFill>
                  <a:schemeClr val="bg1"/>
                </a:solidFill>
              </a:defRPr>
            </a:lvl1pPr>
            <a:lvl2pPr marL="144660" indent="0" algn="ctr">
              <a:buNone/>
              <a:defRPr sz="633"/>
            </a:lvl2pPr>
            <a:lvl3pPr marL="289318" indent="0" algn="ctr">
              <a:buNone/>
              <a:defRPr sz="570"/>
            </a:lvl3pPr>
            <a:lvl4pPr marL="433978" indent="0" algn="ctr">
              <a:buNone/>
              <a:defRPr sz="506"/>
            </a:lvl4pPr>
            <a:lvl5pPr marL="578637" indent="0" algn="ctr">
              <a:buNone/>
              <a:defRPr sz="506"/>
            </a:lvl5pPr>
            <a:lvl6pPr marL="723296" indent="0" algn="ctr">
              <a:buNone/>
              <a:defRPr sz="506"/>
            </a:lvl6pPr>
            <a:lvl7pPr marL="867956" indent="0" algn="ctr">
              <a:buNone/>
              <a:defRPr sz="506"/>
            </a:lvl7pPr>
            <a:lvl8pPr marL="1012615" indent="0" algn="ctr">
              <a:buNone/>
              <a:defRPr sz="506"/>
            </a:lvl8pPr>
            <a:lvl9pPr marL="1157275" indent="0" algn="ctr">
              <a:buNone/>
              <a:defRPr sz="506"/>
            </a:lvl9pPr>
          </a:lstStyle>
          <a:p>
            <a:r>
              <a:rPr lang="en-US"/>
              <a:t>Click to edit Master subtitle style</a:t>
            </a:r>
            <a:endParaRPr lang="en-GB"/>
          </a:p>
        </p:txBody>
      </p:sp>
      <p:sp>
        <p:nvSpPr>
          <p:cNvPr id="2" name="Title">
            <a:extLst>
              <a:ext uri="{FF2B5EF4-FFF2-40B4-BE49-F238E27FC236}">
                <a16:creationId xmlns:a16="http://schemas.microsoft.com/office/drawing/2014/main" id="{A5A39C93-A915-45D6-953A-AAC473CA2FEC}"/>
              </a:ext>
            </a:extLst>
          </p:cNvPr>
          <p:cNvSpPr>
            <a:spLocks noGrp="1"/>
          </p:cNvSpPr>
          <p:nvPr>
            <p:ph type="ctrTitle"/>
          </p:nvPr>
        </p:nvSpPr>
        <p:spPr>
          <a:xfrm>
            <a:off x="404813" y="3367710"/>
            <a:ext cx="11386133" cy="321498"/>
          </a:xfrm>
        </p:spPr>
        <p:txBody>
          <a:bodyPr wrap="square" lIns="36000" rIns="36000" bIns="0" anchor="b" anchorCtr="0">
            <a:spAutoFit/>
          </a:bodyPr>
          <a:lstStyle>
            <a:lvl1pPr algn="l">
              <a:lnSpc>
                <a:spcPct val="100000"/>
              </a:lnSpc>
              <a:defRPr sz="2089" b="1" baseline="0">
                <a:solidFill>
                  <a:schemeClr val="bg1"/>
                </a:solidFill>
                <a:latin typeface="Ubuntu" panose="020B0504030602030204" pitchFamily="34" charset="0"/>
              </a:defRPr>
            </a:lvl1pPr>
          </a:lstStyle>
          <a:p>
            <a:r>
              <a:rPr lang="en-US"/>
              <a:t>Click to edit Master title style</a:t>
            </a:r>
            <a:endParaRPr lang="en-GB"/>
          </a:p>
        </p:txBody>
      </p:sp>
      <p:pic>
        <p:nvPicPr>
          <p:cNvPr id="7" name="Picture 6" descr="logo cnaf - Enfance et Musique">
            <a:extLst>
              <a:ext uri="{FF2B5EF4-FFF2-40B4-BE49-F238E27FC236}">
                <a16:creationId xmlns:a16="http://schemas.microsoft.com/office/drawing/2014/main" id="{D385C3E2-C6D3-4262-BF73-3723564137BE}"/>
              </a:ext>
            </a:extLst>
          </p:cNvPr>
          <p:cNvPicPr>
            <a:picLocks noChangeAspect="1" noChangeArrowheads="1"/>
          </p:cNvPicPr>
          <p:nvPr userDrawn="1">
            <p:custDataLst>
              <p:tags r:id="rId1"/>
            </p:custDataLst>
          </p:nvPr>
        </p:nvPicPr>
        <p:blipFill rotWithShape="1">
          <a:blip r:embed="rId3">
            <a:extLst>
              <a:ext uri="{28A0092B-C50C-407E-A947-70E740481C1C}">
                <a14:useLocalDpi xmlns:a14="http://schemas.microsoft.com/office/drawing/2010/main" val="0"/>
              </a:ext>
            </a:extLst>
          </a:blip>
          <a:srcRect l="1255" t="1127" r="3510" b="1690"/>
          <a:stretch/>
        </p:blipFill>
        <p:spPr bwMode="auto">
          <a:xfrm>
            <a:off x="9992311" y="313989"/>
            <a:ext cx="1791701" cy="987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286800"/>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accent4"/>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F0D51B9-A61A-4FDC-9E0F-E2A63E0E942C}"/>
              </a:ext>
            </a:extLst>
          </p:cNvPr>
          <p:cNvSpPr>
            <a:spLocks noGrp="1"/>
          </p:cNvSpPr>
          <p:nvPr>
            <p:ph type="pic" sz="quarter" idx="10" hasCustomPrompt="1"/>
          </p:nvPr>
        </p:nvSpPr>
        <p:spPr>
          <a:xfrm>
            <a:off x="5303841" y="0"/>
            <a:ext cx="6888162" cy="6858000"/>
          </a:xfrm>
          <a:solidFill>
            <a:schemeClr val="bg2">
              <a:lumMod val="90000"/>
            </a:schemeClr>
          </a:solidFill>
        </p:spPr>
        <p:txBody>
          <a:bodyPr/>
          <a:lstStyle>
            <a:lvl1pPr>
              <a:defRPr>
                <a:solidFill>
                  <a:schemeClr val="tx1">
                    <a:lumMod val="50000"/>
                    <a:lumOff val="50000"/>
                  </a:schemeClr>
                </a:solidFill>
              </a:defRPr>
            </a:lvl1pPr>
          </a:lstStyle>
          <a:p>
            <a:r>
              <a:rPr lang="de-DE"/>
              <a:t>Insert Picture and send </a:t>
            </a:r>
            <a:r>
              <a:rPr lang="de-DE" err="1"/>
              <a:t>to</a:t>
            </a:r>
            <a:r>
              <a:rPr lang="de-DE"/>
              <a:t> back</a:t>
            </a:r>
          </a:p>
        </p:txBody>
      </p:sp>
      <p:sp>
        <p:nvSpPr>
          <p:cNvPr id="3" name="Subtitle">
            <a:extLst>
              <a:ext uri="{FF2B5EF4-FFF2-40B4-BE49-F238E27FC236}">
                <a16:creationId xmlns:a16="http://schemas.microsoft.com/office/drawing/2014/main" id="{81D5C5CA-E0F9-4194-9FD7-26150AB2A870}"/>
              </a:ext>
            </a:extLst>
          </p:cNvPr>
          <p:cNvSpPr>
            <a:spLocks noGrp="1"/>
          </p:cNvSpPr>
          <p:nvPr>
            <p:ph type="subTitle" idx="1"/>
          </p:nvPr>
        </p:nvSpPr>
        <p:spPr>
          <a:xfrm>
            <a:off x="404813" y="4561384"/>
            <a:ext cx="11386133" cy="97382"/>
          </a:xfrm>
        </p:spPr>
        <p:txBody>
          <a:bodyPr wrap="square" lIns="36000" tIns="0" rIns="36000">
            <a:spAutoFit/>
          </a:bodyPr>
          <a:lstStyle>
            <a:lvl1pPr marL="0" indent="0" algn="l">
              <a:buNone/>
              <a:defRPr sz="633">
                <a:solidFill>
                  <a:schemeClr val="bg1"/>
                </a:solidFill>
              </a:defRPr>
            </a:lvl1pPr>
            <a:lvl2pPr marL="144660" indent="0" algn="ctr">
              <a:buNone/>
              <a:defRPr sz="633"/>
            </a:lvl2pPr>
            <a:lvl3pPr marL="289318" indent="0" algn="ctr">
              <a:buNone/>
              <a:defRPr sz="570"/>
            </a:lvl3pPr>
            <a:lvl4pPr marL="433978" indent="0" algn="ctr">
              <a:buNone/>
              <a:defRPr sz="506"/>
            </a:lvl4pPr>
            <a:lvl5pPr marL="578637" indent="0" algn="ctr">
              <a:buNone/>
              <a:defRPr sz="506"/>
            </a:lvl5pPr>
            <a:lvl6pPr marL="723296" indent="0" algn="ctr">
              <a:buNone/>
              <a:defRPr sz="506"/>
            </a:lvl6pPr>
            <a:lvl7pPr marL="867956" indent="0" algn="ctr">
              <a:buNone/>
              <a:defRPr sz="506"/>
            </a:lvl7pPr>
            <a:lvl8pPr marL="1012615" indent="0" algn="ctr">
              <a:buNone/>
              <a:defRPr sz="506"/>
            </a:lvl8pPr>
            <a:lvl9pPr marL="1157275" indent="0" algn="ctr">
              <a:buNone/>
              <a:defRPr sz="506"/>
            </a:lvl9pPr>
          </a:lstStyle>
          <a:p>
            <a:r>
              <a:rPr lang="en-US"/>
              <a:t>Click to edit Master subtitle style</a:t>
            </a:r>
            <a:endParaRPr lang="en-GB"/>
          </a:p>
        </p:txBody>
      </p:sp>
      <p:sp>
        <p:nvSpPr>
          <p:cNvPr id="2" name="Title">
            <a:extLst>
              <a:ext uri="{FF2B5EF4-FFF2-40B4-BE49-F238E27FC236}">
                <a16:creationId xmlns:a16="http://schemas.microsoft.com/office/drawing/2014/main" id="{A5A39C93-A915-45D6-953A-AAC473CA2FEC}"/>
              </a:ext>
            </a:extLst>
          </p:cNvPr>
          <p:cNvSpPr>
            <a:spLocks noGrp="1"/>
          </p:cNvSpPr>
          <p:nvPr>
            <p:ph type="ctrTitle"/>
          </p:nvPr>
        </p:nvSpPr>
        <p:spPr>
          <a:xfrm>
            <a:off x="404813" y="4158576"/>
            <a:ext cx="11386133" cy="350545"/>
          </a:xfrm>
        </p:spPr>
        <p:txBody>
          <a:bodyPr wrap="square" lIns="36000" rIns="36000" bIns="0" anchor="b" anchorCtr="0">
            <a:spAutoFit/>
          </a:bodyPr>
          <a:lstStyle>
            <a:lvl1pPr algn="l">
              <a:lnSpc>
                <a:spcPct val="90000"/>
              </a:lnSpc>
              <a:defRPr sz="2531" b="1" baseline="0">
                <a:solidFill>
                  <a:schemeClr val="bg1"/>
                </a:solidFill>
                <a:latin typeface="Ubuntu" panose="020B0504030602030204" pitchFamily="34" charset="0"/>
              </a:defRPr>
            </a:lvl1pPr>
          </a:lstStyle>
          <a:p>
            <a:r>
              <a:rPr lang="en-US"/>
              <a:t>Click to edit Master title style</a:t>
            </a:r>
            <a:endParaRPr lang="en-GB"/>
          </a:p>
        </p:txBody>
      </p:sp>
      <p:pic>
        <p:nvPicPr>
          <p:cNvPr id="6" name="Picture 7">
            <a:extLst>
              <a:ext uri="{FF2B5EF4-FFF2-40B4-BE49-F238E27FC236}">
                <a16:creationId xmlns:a16="http://schemas.microsoft.com/office/drawing/2014/main" id="{38E54E64-0C53-4C58-9CCF-1BDC66BC5F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689" y="260033"/>
            <a:ext cx="4024242" cy="1212215"/>
          </a:xfrm>
          <a:prstGeom prst="rect">
            <a:avLst/>
          </a:prstGeom>
        </p:spPr>
      </p:pic>
    </p:spTree>
    <p:extLst>
      <p:ext uri="{BB962C8B-B14F-4D97-AF65-F5344CB8AC3E}">
        <p14:creationId xmlns:p14="http://schemas.microsoft.com/office/powerpoint/2010/main" val="4099676864"/>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3 Full Picture">
    <p:bg>
      <p:bgPr>
        <a:solidFill>
          <a:schemeClr val="accent4"/>
        </a:solidFill>
        <a:effectLst/>
      </p:bgPr>
    </p:bg>
    <p:spTree>
      <p:nvGrpSpPr>
        <p:cNvPr id="1" name=""/>
        <p:cNvGrpSpPr/>
        <p:nvPr/>
      </p:nvGrpSpPr>
      <p:grpSpPr>
        <a:xfrm>
          <a:off x="0" y="0"/>
          <a:ext cx="0" cy="0"/>
          <a:chOff x="0" y="0"/>
          <a:chExt cx="0" cy="0"/>
        </a:xfrm>
      </p:grpSpPr>
      <p:sp>
        <p:nvSpPr>
          <p:cNvPr id="3" name="Subtitle">
            <a:extLst>
              <a:ext uri="{FF2B5EF4-FFF2-40B4-BE49-F238E27FC236}">
                <a16:creationId xmlns:a16="http://schemas.microsoft.com/office/drawing/2014/main" id="{81D5C5CA-E0F9-4194-9FD7-26150AB2A870}"/>
              </a:ext>
            </a:extLst>
          </p:cNvPr>
          <p:cNvSpPr>
            <a:spLocks noGrp="1"/>
          </p:cNvSpPr>
          <p:nvPr>
            <p:ph type="subTitle" idx="1"/>
          </p:nvPr>
        </p:nvSpPr>
        <p:spPr>
          <a:xfrm>
            <a:off x="404813" y="4561384"/>
            <a:ext cx="11386133" cy="97382"/>
          </a:xfrm>
        </p:spPr>
        <p:txBody>
          <a:bodyPr wrap="square" lIns="36000" tIns="0" rIns="36000">
            <a:spAutoFit/>
          </a:bodyPr>
          <a:lstStyle>
            <a:lvl1pPr marL="0" indent="0" algn="l">
              <a:buNone/>
              <a:defRPr sz="633">
                <a:solidFill>
                  <a:schemeClr val="bg1"/>
                </a:solidFill>
              </a:defRPr>
            </a:lvl1pPr>
            <a:lvl2pPr marL="144660" indent="0" algn="ctr">
              <a:buNone/>
              <a:defRPr sz="633"/>
            </a:lvl2pPr>
            <a:lvl3pPr marL="289318" indent="0" algn="ctr">
              <a:buNone/>
              <a:defRPr sz="570"/>
            </a:lvl3pPr>
            <a:lvl4pPr marL="433978" indent="0" algn="ctr">
              <a:buNone/>
              <a:defRPr sz="506"/>
            </a:lvl4pPr>
            <a:lvl5pPr marL="578637" indent="0" algn="ctr">
              <a:buNone/>
              <a:defRPr sz="506"/>
            </a:lvl5pPr>
            <a:lvl6pPr marL="723296" indent="0" algn="ctr">
              <a:buNone/>
              <a:defRPr sz="506"/>
            </a:lvl6pPr>
            <a:lvl7pPr marL="867956" indent="0" algn="ctr">
              <a:buNone/>
              <a:defRPr sz="506"/>
            </a:lvl7pPr>
            <a:lvl8pPr marL="1012615" indent="0" algn="ctr">
              <a:buNone/>
              <a:defRPr sz="506"/>
            </a:lvl8pPr>
            <a:lvl9pPr marL="1157275" indent="0" algn="ctr">
              <a:buNone/>
              <a:defRPr sz="506"/>
            </a:lvl9pPr>
          </a:lstStyle>
          <a:p>
            <a:r>
              <a:rPr lang="en-US"/>
              <a:t>Click to edit Master subtitle style</a:t>
            </a:r>
            <a:endParaRPr lang="en-GB"/>
          </a:p>
        </p:txBody>
      </p:sp>
      <p:sp>
        <p:nvSpPr>
          <p:cNvPr id="2" name="Title">
            <a:extLst>
              <a:ext uri="{FF2B5EF4-FFF2-40B4-BE49-F238E27FC236}">
                <a16:creationId xmlns:a16="http://schemas.microsoft.com/office/drawing/2014/main" id="{A5A39C93-A915-45D6-953A-AAC473CA2FEC}"/>
              </a:ext>
            </a:extLst>
          </p:cNvPr>
          <p:cNvSpPr>
            <a:spLocks noGrp="1"/>
          </p:cNvSpPr>
          <p:nvPr>
            <p:ph type="ctrTitle"/>
          </p:nvPr>
        </p:nvSpPr>
        <p:spPr>
          <a:xfrm>
            <a:off x="404813" y="4246193"/>
            <a:ext cx="11386133" cy="262927"/>
          </a:xfrm>
        </p:spPr>
        <p:txBody>
          <a:bodyPr wrap="square" lIns="36000" rIns="36000" bIns="0" anchor="b" anchorCtr="0">
            <a:spAutoFit/>
          </a:bodyPr>
          <a:lstStyle>
            <a:lvl1pPr algn="l">
              <a:lnSpc>
                <a:spcPct val="90000"/>
              </a:lnSpc>
              <a:defRPr sz="1898" b="1" baseline="0">
                <a:solidFill>
                  <a:schemeClr val="bg1"/>
                </a:solidFill>
                <a:latin typeface="Ubuntu" panose="020B0504030602030204" pitchFamily="34" charset="0"/>
              </a:defRPr>
            </a:lvl1pPr>
          </a:lstStyle>
          <a:p>
            <a:r>
              <a:rPr lang="en-US"/>
              <a:t>Click to edit Master title style</a:t>
            </a:r>
            <a:endParaRPr lang="en-GB"/>
          </a:p>
        </p:txBody>
      </p:sp>
      <p:pic>
        <p:nvPicPr>
          <p:cNvPr id="8" name="Picture 7">
            <a:extLst>
              <a:ext uri="{FF2B5EF4-FFF2-40B4-BE49-F238E27FC236}">
                <a16:creationId xmlns:a16="http://schemas.microsoft.com/office/drawing/2014/main" id="{319AF0EB-4460-4FFA-A8E1-2F74D0C402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89189" y="260649"/>
            <a:ext cx="4024242" cy="1212215"/>
          </a:xfrm>
          <a:prstGeom prst="rect">
            <a:avLst/>
          </a:prstGeom>
        </p:spPr>
      </p:pic>
    </p:spTree>
    <p:extLst>
      <p:ext uri="{BB962C8B-B14F-4D97-AF65-F5344CB8AC3E}">
        <p14:creationId xmlns:p14="http://schemas.microsoft.com/office/powerpoint/2010/main" val="1898048167"/>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4815" y="1447201"/>
            <a:ext cx="11379202" cy="502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006B5C2B-B0BF-4136-9EC7-0E7F54D1D26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919003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title and content ">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4815" y="1899138"/>
            <a:ext cx="11379202" cy="45706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Espace réservé du texte 4"/>
          <p:cNvSpPr>
            <a:spLocks noGrp="1"/>
          </p:cNvSpPr>
          <p:nvPr>
            <p:ph type="body" sz="quarter" idx="11" hasCustomPrompt="1"/>
          </p:nvPr>
        </p:nvSpPr>
        <p:spPr>
          <a:xfrm>
            <a:off x="404812" y="1327151"/>
            <a:ext cx="11379200" cy="457688"/>
          </a:xfrm>
          <a:prstGeom prst="rect">
            <a:avLst/>
          </a:prstGeom>
        </p:spPr>
        <p:txBody>
          <a:bodyPr/>
          <a:lstStyle>
            <a:lvl1pPr>
              <a:defRPr>
                <a:solidFill>
                  <a:schemeClr val="accent2"/>
                </a:solidFill>
              </a:defRPr>
            </a:lvl1pPr>
          </a:lstStyle>
          <a:p>
            <a:pPr lvl="0"/>
            <a:r>
              <a:rPr lang="en-US"/>
              <a:t>Click to edit Master subtitle styles</a:t>
            </a:r>
          </a:p>
        </p:txBody>
      </p:sp>
      <p:sp>
        <p:nvSpPr>
          <p:cNvPr id="2" name="Title 1">
            <a:extLst>
              <a:ext uri="{FF2B5EF4-FFF2-40B4-BE49-F238E27FC236}">
                <a16:creationId xmlns:a16="http://schemas.microsoft.com/office/drawing/2014/main" id="{171054D7-80F5-442C-9F9E-FCC6CF14C5F1}"/>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30393778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Espace réservé du texte 4"/>
          <p:cNvSpPr>
            <a:spLocks noGrp="1"/>
          </p:cNvSpPr>
          <p:nvPr>
            <p:ph type="body" sz="quarter" idx="11" hasCustomPrompt="1"/>
          </p:nvPr>
        </p:nvSpPr>
        <p:spPr>
          <a:xfrm>
            <a:off x="404812" y="1327151"/>
            <a:ext cx="11379200" cy="457688"/>
          </a:xfrm>
          <a:prstGeom prst="rect">
            <a:avLst/>
          </a:prstGeom>
        </p:spPr>
        <p:txBody>
          <a:bodyPr/>
          <a:lstStyle>
            <a:lvl1pPr>
              <a:defRPr>
                <a:solidFill>
                  <a:schemeClr val="accent2"/>
                </a:solidFill>
              </a:defRPr>
            </a:lvl1pPr>
          </a:lstStyle>
          <a:p>
            <a:pPr lvl="0"/>
            <a:r>
              <a:rPr lang="en-US"/>
              <a:t>Click to edit Master subtitle styles</a:t>
            </a:r>
          </a:p>
        </p:txBody>
      </p:sp>
      <p:sp>
        <p:nvSpPr>
          <p:cNvPr id="2" name="Title 1">
            <a:extLst>
              <a:ext uri="{FF2B5EF4-FFF2-40B4-BE49-F238E27FC236}">
                <a16:creationId xmlns:a16="http://schemas.microsoft.com/office/drawing/2014/main" id="{171054D7-80F5-442C-9F9E-FCC6CF14C5F1}"/>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3228444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25/09/2023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two column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7CE2609-37DA-4C4C-BF45-E56CE85AA41D}"/>
              </a:ext>
            </a:extLst>
          </p:cNvPr>
          <p:cNvSpPr>
            <a:spLocks noGrp="1"/>
          </p:cNvSpPr>
          <p:nvPr>
            <p:ph type="body" sz="quarter" idx="10"/>
          </p:nvPr>
        </p:nvSpPr>
        <p:spPr>
          <a:xfrm>
            <a:off x="404813" y="2205319"/>
            <a:ext cx="5600700" cy="4257394"/>
          </a:xfrm>
          <a:prstGeom prst="rect">
            <a:avLst/>
          </a:prstGeom>
        </p:spPr>
        <p:txBody>
          <a:bodyPr>
            <a:noAutofit/>
          </a:bodyPr>
          <a:lstStyle>
            <a:lvl1pPr>
              <a:lnSpc>
                <a:spcPct val="100000"/>
              </a:lnSpc>
              <a:spcBef>
                <a:spcPts val="0"/>
              </a:spcBef>
              <a:spcAft>
                <a:spcPts val="190"/>
              </a:spcAft>
              <a:defRPr sz="506"/>
            </a:lvl1pPr>
            <a:lvl2pPr>
              <a:lnSpc>
                <a:spcPct val="100000"/>
              </a:lnSpc>
              <a:spcBef>
                <a:spcPts val="0"/>
              </a:spcBef>
              <a:spcAft>
                <a:spcPts val="190"/>
              </a:spcAft>
              <a:defRPr sz="506"/>
            </a:lvl2pPr>
            <a:lvl3pPr>
              <a:lnSpc>
                <a:spcPct val="100000"/>
              </a:lnSpc>
              <a:spcBef>
                <a:spcPts val="0"/>
              </a:spcBef>
              <a:spcAft>
                <a:spcPts val="190"/>
              </a:spcAft>
              <a:defRPr sz="506"/>
            </a:lvl3pPr>
            <a:lvl4pPr>
              <a:lnSpc>
                <a:spcPct val="100000"/>
              </a:lnSpc>
              <a:spcBef>
                <a:spcPts val="0"/>
              </a:spcBef>
              <a:spcAft>
                <a:spcPts val="190"/>
              </a:spcAft>
              <a:defRPr sz="506"/>
            </a:lvl4pPr>
            <a:lvl5pPr>
              <a:lnSpc>
                <a:spcPct val="100000"/>
              </a:lnSpc>
              <a:spcBef>
                <a:spcPts val="0"/>
              </a:spcBef>
              <a:spcAft>
                <a:spcPts val="190"/>
              </a:spcAft>
              <a:defRPr sz="506"/>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7">
            <a:extLst>
              <a:ext uri="{FF2B5EF4-FFF2-40B4-BE49-F238E27FC236}">
                <a16:creationId xmlns:a16="http://schemas.microsoft.com/office/drawing/2014/main" id="{D8D7F005-BA7C-423E-87B0-6782D88233F6}"/>
              </a:ext>
            </a:extLst>
          </p:cNvPr>
          <p:cNvSpPr>
            <a:spLocks noGrp="1"/>
          </p:cNvSpPr>
          <p:nvPr>
            <p:ph type="body" sz="quarter" idx="12" hasCustomPrompt="1"/>
          </p:nvPr>
        </p:nvSpPr>
        <p:spPr>
          <a:xfrm>
            <a:off x="404813" y="1327151"/>
            <a:ext cx="5600700" cy="743987"/>
          </a:xfrm>
          <a:prstGeom prst="rect">
            <a:avLst/>
          </a:prstGeom>
        </p:spPr>
        <p:txBody>
          <a:bodyPr anchor="ctr" anchorCtr="0">
            <a:noAutofit/>
          </a:bodyPr>
          <a:lstStyle>
            <a:lvl1pPr>
              <a:lnSpc>
                <a:spcPct val="100000"/>
              </a:lnSpc>
              <a:defRPr sz="570" b="1">
                <a:solidFill>
                  <a:srgbClr val="12ABDB"/>
                </a:solidFill>
                <a:latin typeface="Ubuntu" panose="020B0504030602030204" pitchFamily="34" charset="0"/>
              </a:defRPr>
            </a:lvl1pPr>
            <a:lvl2pPr>
              <a:lnSpc>
                <a:spcPct val="100000"/>
              </a:lnSpc>
              <a:defRPr sz="379"/>
            </a:lvl2pPr>
            <a:lvl3pPr>
              <a:lnSpc>
                <a:spcPct val="100000"/>
              </a:lnSpc>
              <a:defRPr sz="379"/>
            </a:lvl3pPr>
            <a:lvl4pPr>
              <a:lnSpc>
                <a:spcPct val="100000"/>
              </a:lnSpc>
              <a:defRPr sz="379"/>
            </a:lvl4pPr>
            <a:lvl5pPr>
              <a:lnSpc>
                <a:spcPct val="100000"/>
              </a:lnSpc>
              <a:defRPr sz="379"/>
            </a:lvl5pPr>
          </a:lstStyle>
          <a:p>
            <a:pPr lvl="0"/>
            <a:r>
              <a:rPr lang="en-US"/>
              <a:t>CLICK TO INSERT TITLE</a:t>
            </a:r>
          </a:p>
        </p:txBody>
      </p:sp>
      <p:sp>
        <p:nvSpPr>
          <p:cNvPr id="14" name="Text Placeholder 7">
            <a:extLst>
              <a:ext uri="{FF2B5EF4-FFF2-40B4-BE49-F238E27FC236}">
                <a16:creationId xmlns:a16="http://schemas.microsoft.com/office/drawing/2014/main" id="{47BDC0DA-1585-454D-9E74-41D2AFC0FEE5}"/>
              </a:ext>
            </a:extLst>
          </p:cNvPr>
          <p:cNvSpPr>
            <a:spLocks noGrp="1"/>
          </p:cNvSpPr>
          <p:nvPr>
            <p:ph type="body" sz="quarter" idx="13" hasCustomPrompt="1"/>
          </p:nvPr>
        </p:nvSpPr>
        <p:spPr>
          <a:xfrm>
            <a:off x="6196015" y="1327151"/>
            <a:ext cx="5588002" cy="743987"/>
          </a:xfrm>
          <a:prstGeom prst="rect">
            <a:avLst/>
          </a:prstGeom>
        </p:spPr>
        <p:txBody>
          <a:bodyPr anchor="ctr" anchorCtr="0">
            <a:noAutofit/>
          </a:bodyPr>
          <a:lstStyle>
            <a:lvl1pPr>
              <a:lnSpc>
                <a:spcPct val="100000"/>
              </a:lnSpc>
              <a:defRPr sz="570" b="1">
                <a:solidFill>
                  <a:srgbClr val="12ABDB"/>
                </a:solidFill>
                <a:latin typeface="Ubuntu" panose="020B0504030602030204" pitchFamily="34" charset="0"/>
              </a:defRPr>
            </a:lvl1pPr>
            <a:lvl2pPr>
              <a:lnSpc>
                <a:spcPct val="100000"/>
              </a:lnSpc>
              <a:defRPr sz="379"/>
            </a:lvl2pPr>
            <a:lvl3pPr>
              <a:lnSpc>
                <a:spcPct val="100000"/>
              </a:lnSpc>
              <a:defRPr sz="379"/>
            </a:lvl3pPr>
            <a:lvl4pPr>
              <a:lnSpc>
                <a:spcPct val="100000"/>
              </a:lnSpc>
              <a:defRPr sz="379"/>
            </a:lvl4pPr>
            <a:lvl5pPr>
              <a:lnSpc>
                <a:spcPct val="100000"/>
              </a:lnSpc>
              <a:defRPr sz="379"/>
            </a:lvl5pPr>
          </a:lstStyle>
          <a:p>
            <a:pPr lvl="0"/>
            <a:r>
              <a:rPr lang="en-US"/>
              <a:t>CLICK TO INSERT TITLE</a:t>
            </a:r>
          </a:p>
        </p:txBody>
      </p:sp>
      <p:sp>
        <p:nvSpPr>
          <p:cNvPr id="16" name="Text Placeholder 7">
            <a:extLst>
              <a:ext uri="{FF2B5EF4-FFF2-40B4-BE49-F238E27FC236}">
                <a16:creationId xmlns:a16="http://schemas.microsoft.com/office/drawing/2014/main" id="{27CE2609-37DA-4C4C-BF45-E56CE85AA41D}"/>
              </a:ext>
            </a:extLst>
          </p:cNvPr>
          <p:cNvSpPr>
            <a:spLocks noGrp="1"/>
          </p:cNvSpPr>
          <p:nvPr>
            <p:ph type="body" sz="quarter" idx="14"/>
          </p:nvPr>
        </p:nvSpPr>
        <p:spPr>
          <a:xfrm>
            <a:off x="6196014" y="2205319"/>
            <a:ext cx="5594350" cy="4257393"/>
          </a:xfrm>
          <a:prstGeom prst="rect">
            <a:avLst/>
          </a:prstGeom>
        </p:spPr>
        <p:txBody>
          <a:bodyPr>
            <a:noAutofit/>
          </a:bodyPr>
          <a:lstStyle>
            <a:lvl1pPr>
              <a:lnSpc>
                <a:spcPct val="100000"/>
              </a:lnSpc>
              <a:spcBef>
                <a:spcPts val="0"/>
              </a:spcBef>
              <a:spcAft>
                <a:spcPts val="190"/>
              </a:spcAft>
              <a:defRPr sz="506"/>
            </a:lvl1pPr>
            <a:lvl2pPr>
              <a:lnSpc>
                <a:spcPct val="100000"/>
              </a:lnSpc>
              <a:spcBef>
                <a:spcPts val="0"/>
              </a:spcBef>
              <a:spcAft>
                <a:spcPts val="190"/>
              </a:spcAft>
              <a:defRPr sz="506"/>
            </a:lvl2pPr>
            <a:lvl3pPr>
              <a:lnSpc>
                <a:spcPct val="100000"/>
              </a:lnSpc>
              <a:spcBef>
                <a:spcPts val="0"/>
              </a:spcBef>
              <a:spcAft>
                <a:spcPts val="190"/>
              </a:spcAft>
              <a:defRPr sz="506"/>
            </a:lvl3pPr>
            <a:lvl4pPr>
              <a:lnSpc>
                <a:spcPct val="100000"/>
              </a:lnSpc>
              <a:spcBef>
                <a:spcPts val="0"/>
              </a:spcBef>
              <a:spcAft>
                <a:spcPts val="190"/>
              </a:spcAft>
              <a:defRPr sz="506"/>
            </a:lvl4pPr>
            <a:lvl5pPr>
              <a:lnSpc>
                <a:spcPct val="100000"/>
              </a:lnSpc>
              <a:spcBef>
                <a:spcPts val="0"/>
              </a:spcBef>
              <a:spcAft>
                <a:spcPts val="190"/>
              </a:spcAft>
              <a:defRPr sz="506"/>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D996D1AE-BB05-402A-8454-CE893B60496E}"/>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19373125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27CE2609-37DA-4C4C-BF45-E56CE85AA41D}"/>
              </a:ext>
            </a:extLst>
          </p:cNvPr>
          <p:cNvSpPr>
            <a:spLocks noGrp="1"/>
          </p:cNvSpPr>
          <p:nvPr>
            <p:ph type="body" sz="quarter" idx="10"/>
          </p:nvPr>
        </p:nvSpPr>
        <p:spPr>
          <a:xfrm>
            <a:off x="404815" y="2205319"/>
            <a:ext cx="3456432" cy="4076234"/>
          </a:xfrm>
          <a:prstGeom prst="rect">
            <a:avLst/>
          </a:prstGeom>
        </p:spPr>
        <p:txBody>
          <a:bodyPr>
            <a:noAutofit/>
          </a:bodyPr>
          <a:lstStyle>
            <a:lvl1pPr>
              <a:lnSpc>
                <a:spcPct val="100000"/>
              </a:lnSpc>
              <a:spcBef>
                <a:spcPts val="0"/>
              </a:spcBef>
              <a:defRPr sz="443"/>
            </a:lvl1pPr>
            <a:lvl2pPr>
              <a:lnSpc>
                <a:spcPct val="100000"/>
              </a:lnSpc>
              <a:spcBef>
                <a:spcPts val="0"/>
              </a:spcBef>
              <a:defRPr sz="443"/>
            </a:lvl2pPr>
            <a:lvl3pPr>
              <a:lnSpc>
                <a:spcPct val="100000"/>
              </a:lnSpc>
              <a:spcBef>
                <a:spcPts val="0"/>
              </a:spcBef>
              <a:defRPr sz="443"/>
            </a:lvl3pPr>
            <a:lvl4pPr>
              <a:lnSpc>
                <a:spcPct val="100000"/>
              </a:lnSpc>
              <a:spcBef>
                <a:spcPts val="0"/>
              </a:spcBef>
              <a:defRPr sz="443"/>
            </a:lvl4pPr>
            <a:lvl5pPr>
              <a:lnSpc>
                <a:spcPct val="100000"/>
              </a:lnSpc>
              <a:spcBef>
                <a:spcPts val="0"/>
              </a:spcBef>
              <a:defRPr sz="44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7">
            <a:extLst>
              <a:ext uri="{FF2B5EF4-FFF2-40B4-BE49-F238E27FC236}">
                <a16:creationId xmlns:a16="http://schemas.microsoft.com/office/drawing/2014/main" id="{D8D7F005-BA7C-423E-87B0-6782D88233F6}"/>
              </a:ext>
            </a:extLst>
          </p:cNvPr>
          <p:cNvSpPr>
            <a:spLocks noGrp="1"/>
          </p:cNvSpPr>
          <p:nvPr>
            <p:ph type="body" sz="quarter" idx="12" hasCustomPrompt="1"/>
          </p:nvPr>
        </p:nvSpPr>
        <p:spPr>
          <a:xfrm>
            <a:off x="404815" y="1327151"/>
            <a:ext cx="3456432" cy="837826"/>
          </a:xfrm>
          <a:prstGeom prst="rect">
            <a:avLst/>
          </a:prstGeom>
        </p:spPr>
        <p:txBody>
          <a:bodyPr vert="horz" lIns="0" tIns="0" rIns="0" bIns="0" rtlCol="0" anchor="ctr" anchorCtr="0">
            <a:noAutofit/>
          </a:bodyPr>
          <a:lstStyle>
            <a:lvl1pPr algn="ctr">
              <a:lnSpc>
                <a:spcPct val="100000"/>
              </a:lnSpc>
              <a:defRPr lang="en-US" sz="506" b="0" kern="1200" dirty="0">
                <a:solidFill>
                  <a:srgbClr val="12ABDB"/>
                </a:solidFill>
                <a:latin typeface="Ubuntu" panose="020B0504030602030204" pitchFamily="34" charset="0"/>
                <a:ea typeface="+mn-ea"/>
                <a:cs typeface="+mn-cs"/>
              </a:defRPr>
            </a:lvl1pPr>
            <a:lvl2pPr>
              <a:lnSpc>
                <a:spcPct val="100000"/>
              </a:lnSpc>
              <a:defRPr sz="379"/>
            </a:lvl2pPr>
            <a:lvl3pPr>
              <a:lnSpc>
                <a:spcPct val="100000"/>
              </a:lnSpc>
              <a:defRPr sz="379"/>
            </a:lvl3pPr>
            <a:lvl4pPr>
              <a:lnSpc>
                <a:spcPct val="100000"/>
              </a:lnSpc>
              <a:defRPr sz="379"/>
            </a:lvl4pPr>
            <a:lvl5pPr>
              <a:lnSpc>
                <a:spcPct val="100000"/>
              </a:lnSpc>
              <a:defRPr sz="379"/>
            </a:lvl5pPr>
          </a:lstStyle>
          <a:p>
            <a:pPr marL="0" lvl="0" indent="0" algn="l" defTabSz="289318" rtl="0" eaLnBrk="1" latinLnBrk="0" hangingPunct="1">
              <a:lnSpc>
                <a:spcPct val="100000"/>
              </a:lnSpc>
              <a:spcBef>
                <a:spcPts val="316"/>
              </a:spcBef>
              <a:buFont typeface="Arial" panose="020B0604020202020204" pitchFamily="34" charset="0"/>
              <a:buNone/>
            </a:pPr>
            <a:r>
              <a:rPr lang="en-US"/>
              <a:t>CLICK TO INSERT TITLE</a:t>
            </a:r>
          </a:p>
        </p:txBody>
      </p:sp>
      <p:sp>
        <p:nvSpPr>
          <p:cNvPr id="9" name="Text Placeholder 7">
            <a:extLst>
              <a:ext uri="{FF2B5EF4-FFF2-40B4-BE49-F238E27FC236}">
                <a16:creationId xmlns:a16="http://schemas.microsoft.com/office/drawing/2014/main" id="{27CE2609-37DA-4C4C-BF45-E56CE85AA41D}"/>
              </a:ext>
            </a:extLst>
          </p:cNvPr>
          <p:cNvSpPr>
            <a:spLocks noGrp="1"/>
          </p:cNvSpPr>
          <p:nvPr>
            <p:ph type="body" sz="quarter" idx="14"/>
          </p:nvPr>
        </p:nvSpPr>
        <p:spPr>
          <a:xfrm>
            <a:off x="4371050" y="2205319"/>
            <a:ext cx="3456432" cy="4076234"/>
          </a:xfrm>
          <a:prstGeom prst="rect">
            <a:avLst/>
          </a:prstGeom>
        </p:spPr>
        <p:txBody>
          <a:bodyPr>
            <a:noAutofit/>
          </a:bodyPr>
          <a:lstStyle>
            <a:lvl1pPr>
              <a:lnSpc>
                <a:spcPct val="100000"/>
              </a:lnSpc>
              <a:spcBef>
                <a:spcPts val="0"/>
              </a:spcBef>
              <a:defRPr sz="443"/>
            </a:lvl1pPr>
            <a:lvl2pPr>
              <a:lnSpc>
                <a:spcPct val="100000"/>
              </a:lnSpc>
              <a:spcBef>
                <a:spcPts val="0"/>
              </a:spcBef>
              <a:defRPr sz="443"/>
            </a:lvl2pPr>
            <a:lvl3pPr>
              <a:lnSpc>
                <a:spcPct val="100000"/>
              </a:lnSpc>
              <a:spcBef>
                <a:spcPts val="0"/>
              </a:spcBef>
              <a:defRPr sz="443"/>
            </a:lvl3pPr>
            <a:lvl4pPr>
              <a:lnSpc>
                <a:spcPct val="100000"/>
              </a:lnSpc>
              <a:spcBef>
                <a:spcPts val="0"/>
              </a:spcBef>
              <a:defRPr sz="443"/>
            </a:lvl4pPr>
            <a:lvl5pPr>
              <a:lnSpc>
                <a:spcPct val="100000"/>
              </a:lnSpc>
              <a:spcBef>
                <a:spcPts val="0"/>
              </a:spcBef>
              <a:defRPr sz="44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a:extLst>
              <a:ext uri="{FF2B5EF4-FFF2-40B4-BE49-F238E27FC236}">
                <a16:creationId xmlns:a16="http://schemas.microsoft.com/office/drawing/2014/main" id="{D8D7F005-BA7C-423E-87B0-6782D88233F6}"/>
              </a:ext>
            </a:extLst>
          </p:cNvPr>
          <p:cNvSpPr>
            <a:spLocks noGrp="1"/>
          </p:cNvSpPr>
          <p:nvPr>
            <p:ph type="body" sz="quarter" idx="15" hasCustomPrompt="1"/>
          </p:nvPr>
        </p:nvSpPr>
        <p:spPr>
          <a:xfrm>
            <a:off x="4371050" y="1327151"/>
            <a:ext cx="3456432" cy="743987"/>
          </a:xfrm>
          <a:prstGeom prst="rect">
            <a:avLst/>
          </a:prstGeom>
        </p:spPr>
        <p:txBody>
          <a:bodyPr vert="horz" lIns="0" tIns="0" rIns="0" bIns="0" rtlCol="0" anchor="ctr" anchorCtr="0">
            <a:noAutofit/>
          </a:bodyPr>
          <a:lstStyle>
            <a:lvl1pPr algn="ctr">
              <a:lnSpc>
                <a:spcPct val="100000"/>
              </a:lnSpc>
              <a:defRPr lang="en-US" sz="506" b="0" kern="1200" dirty="0">
                <a:solidFill>
                  <a:srgbClr val="12ABDB"/>
                </a:solidFill>
                <a:latin typeface="Ubuntu" panose="020B0504030602030204" pitchFamily="34" charset="0"/>
                <a:ea typeface="+mn-ea"/>
                <a:cs typeface="+mn-cs"/>
              </a:defRPr>
            </a:lvl1pPr>
            <a:lvl2pPr>
              <a:lnSpc>
                <a:spcPct val="100000"/>
              </a:lnSpc>
              <a:defRPr sz="379"/>
            </a:lvl2pPr>
            <a:lvl3pPr>
              <a:lnSpc>
                <a:spcPct val="100000"/>
              </a:lnSpc>
              <a:defRPr sz="379"/>
            </a:lvl3pPr>
            <a:lvl4pPr>
              <a:lnSpc>
                <a:spcPct val="100000"/>
              </a:lnSpc>
              <a:defRPr sz="379"/>
            </a:lvl4pPr>
            <a:lvl5pPr>
              <a:lnSpc>
                <a:spcPct val="100000"/>
              </a:lnSpc>
              <a:defRPr sz="379"/>
            </a:lvl5pPr>
          </a:lstStyle>
          <a:p>
            <a:pPr marL="0" lvl="0" indent="0" algn="l" defTabSz="289318" rtl="0" eaLnBrk="1" latinLnBrk="0" hangingPunct="1">
              <a:lnSpc>
                <a:spcPct val="100000"/>
              </a:lnSpc>
              <a:spcBef>
                <a:spcPts val="316"/>
              </a:spcBef>
              <a:buFont typeface="Arial" panose="020B0604020202020204" pitchFamily="34" charset="0"/>
              <a:buNone/>
            </a:pPr>
            <a:r>
              <a:rPr lang="en-US"/>
              <a:t>CLICK TO INSERT TITLE</a:t>
            </a:r>
          </a:p>
        </p:txBody>
      </p:sp>
      <p:sp>
        <p:nvSpPr>
          <p:cNvPr id="11" name="Text Placeholder 7">
            <a:extLst>
              <a:ext uri="{FF2B5EF4-FFF2-40B4-BE49-F238E27FC236}">
                <a16:creationId xmlns:a16="http://schemas.microsoft.com/office/drawing/2014/main" id="{27CE2609-37DA-4C4C-BF45-E56CE85AA41D}"/>
              </a:ext>
            </a:extLst>
          </p:cNvPr>
          <p:cNvSpPr>
            <a:spLocks noGrp="1"/>
          </p:cNvSpPr>
          <p:nvPr>
            <p:ph type="body" sz="quarter" idx="16"/>
          </p:nvPr>
        </p:nvSpPr>
        <p:spPr>
          <a:xfrm>
            <a:off x="8330758" y="2205319"/>
            <a:ext cx="3456432" cy="4076234"/>
          </a:xfrm>
          <a:prstGeom prst="rect">
            <a:avLst/>
          </a:prstGeom>
        </p:spPr>
        <p:txBody>
          <a:bodyPr>
            <a:noAutofit/>
          </a:bodyPr>
          <a:lstStyle>
            <a:lvl1pPr>
              <a:lnSpc>
                <a:spcPct val="100000"/>
              </a:lnSpc>
              <a:spcBef>
                <a:spcPts val="0"/>
              </a:spcBef>
              <a:defRPr sz="443"/>
            </a:lvl1pPr>
            <a:lvl2pPr>
              <a:lnSpc>
                <a:spcPct val="100000"/>
              </a:lnSpc>
              <a:spcBef>
                <a:spcPts val="0"/>
              </a:spcBef>
              <a:defRPr sz="443"/>
            </a:lvl2pPr>
            <a:lvl3pPr>
              <a:lnSpc>
                <a:spcPct val="100000"/>
              </a:lnSpc>
              <a:spcBef>
                <a:spcPts val="0"/>
              </a:spcBef>
              <a:defRPr sz="443"/>
            </a:lvl3pPr>
            <a:lvl4pPr>
              <a:lnSpc>
                <a:spcPct val="100000"/>
              </a:lnSpc>
              <a:spcBef>
                <a:spcPts val="0"/>
              </a:spcBef>
              <a:defRPr sz="443"/>
            </a:lvl4pPr>
            <a:lvl5pPr>
              <a:lnSpc>
                <a:spcPct val="100000"/>
              </a:lnSpc>
              <a:spcBef>
                <a:spcPts val="0"/>
              </a:spcBef>
              <a:defRPr sz="44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7">
            <a:extLst>
              <a:ext uri="{FF2B5EF4-FFF2-40B4-BE49-F238E27FC236}">
                <a16:creationId xmlns:a16="http://schemas.microsoft.com/office/drawing/2014/main" id="{D8D7F005-BA7C-423E-87B0-6782D88233F6}"/>
              </a:ext>
            </a:extLst>
          </p:cNvPr>
          <p:cNvSpPr>
            <a:spLocks noGrp="1"/>
          </p:cNvSpPr>
          <p:nvPr>
            <p:ph type="body" sz="quarter" idx="17" hasCustomPrompt="1"/>
          </p:nvPr>
        </p:nvSpPr>
        <p:spPr>
          <a:xfrm>
            <a:off x="8330758" y="1327151"/>
            <a:ext cx="3456432" cy="743987"/>
          </a:xfrm>
          <a:prstGeom prst="rect">
            <a:avLst/>
          </a:prstGeom>
        </p:spPr>
        <p:txBody>
          <a:bodyPr vert="horz" lIns="0" tIns="0" rIns="0" bIns="0" rtlCol="0" anchor="ctr" anchorCtr="0">
            <a:noAutofit/>
          </a:bodyPr>
          <a:lstStyle>
            <a:lvl1pPr algn="ctr">
              <a:lnSpc>
                <a:spcPct val="100000"/>
              </a:lnSpc>
              <a:defRPr lang="en-US" sz="506" b="0" kern="1200" dirty="0">
                <a:solidFill>
                  <a:srgbClr val="12ABDB"/>
                </a:solidFill>
                <a:latin typeface="Ubuntu" panose="020B0504030602030204" pitchFamily="34" charset="0"/>
                <a:ea typeface="+mn-ea"/>
                <a:cs typeface="+mn-cs"/>
              </a:defRPr>
            </a:lvl1pPr>
            <a:lvl2pPr>
              <a:lnSpc>
                <a:spcPct val="100000"/>
              </a:lnSpc>
              <a:defRPr sz="379"/>
            </a:lvl2pPr>
            <a:lvl3pPr>
              <a:lnSpc>
                <a:spcPct val="100000"/>
              </a:lnSpc>
              <a:defRPr sz="379"/>
            </a:lvl3pPr>
            <a:lvl4pPr>
              <a:lnSpc>
                <a:spcPct val="100000"/>
              </a:lnSpc>
              <a:defRPr sz="379"/>
            </a:lvl4pPr>
            <a:lvl5pPr>
              <a:lnSpc>
                <a:spcPct val="100000"/>
              </a:lnSpc>
              <a:defRPr sz="379"/>
            </a:lvl5pPr>
          </a:lstStyle>
          <a:p>
            <a:pPr marL="0" lvl="0" indent="0" algn="l" defTabSz="289318" rtl="0" eaLnBrk="1" latinLnBrk="0" hangingPunct="1">
              <a:lnSpc>
                <a:spcPct val="100000"/>
              </a:lnSpc>
              <a:spcBef>
                <a:spcPts val="316"/>
              </a:spcBef>
              <a:buFont typeface="Arial" panose="020B0604020202020204" pitchFamily="34" charset="0"/>
              <a:buNone/>
            </a:pPr>
            <a:r>
              <a:rPr lang="en-US"/>
              <a:t>CLICK TO INSERT TITLE</a:t>
            </a:r>
          </a:p>
        </p:txBody>
      </p:sp>
      <p:sp>
        <p:nvSpPr>
          <p:cNvPr id="5" name="Title 4">
            <a:extLst>
              <a:ext uri="{FF2B5EF4-FFF2-40B4-BE49-F238E27FC236}">
                <a16:creationId xmlns:a16="http://schemas.microsoft.com/office/drawing/2014/main" id="{294515F3-E20E-47CC-8314-0A030AB3D1FD}"/>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16058970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ontent 3 column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B9A63D1-B6C5-4F10-ABD1-7445EB2D8ADC}"/>
              </a:ext>
            </a:extLst>
          </p:cNvPr>
          <p:cNvSpPr/>
          <p:nvPr userDrawn="1"/>
        </p:nvSpPr>
        <p:spPr>
          <a:xfrm>
            <a:off x="407990" y="2423886"/>
            <a:ext cx="3524251" cy="40468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570"/>
          </a:p>
        </p:txBody>
      </p:sp>
      <p:sp>
        <p:nvSpPr>
          <p:cNvPr id="14" name="Rectangle 13">
            <a:extLst>
              <a:ext uri="{FF2B5EF4-FFF2-40B4-BE49-F238E27FC236}">
                <a16:creationId xmlns:a16="http://schemas.microsoft.com/office/drawing/2014/main" id="{A69DEBB0-4052-42E9-B8A1-20FEA957F747}"/>
              </a:ext>
            </a:extLst>
          </p:cNvPr>
          <p:cNvSpPr/>
          <p:nvPr userDrawn="1"/>
        </p:nvSpPr>
        <p:spPr>
          <a:xfrm>
            <a:off x="4333878" y="2423886"/>
            <a:ext cx="3524251" cy="40468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570"/>
          </a:p>
        </p:txBody>
      </p:sp>
      <p:sp>
        <p:nvSpPr>
          <p:cNvPr id="15" name="Rectangle 14">
            <a:extLst>
              <a:ext uri="{FF2B5EF4-FFF2-40B4-BE49-F238E27FC236}">
                <a16:creationId xmlns:a16="http://schemas.microsoft.com/office/drawing/2014/main" id="{270917E2-630D-4941-BA4B-7EB65D4A7850}"/>
              </a:ext>
            </a:extLst>
          </p:cNvPr>
          <p:cNvSpPr/>
          <p:nvPr userDrawn="1"/>
        </p:nvSpPr>
        <p:spPr>
          <a:xfrm>
            <a:off x="8259766" y="2406300"/>
            <a:ext cx="3524251" cy="40468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570"/>
          </a:p>
        </p:txBody>
      </p:sp>
      <p:sp>
        <p:nvSpPr>
          <p:cNvPr id="16" name="Text Placeholder 4">
            <a:extLst>
              <a:ext uri="{FF2B5EF4-FFF2-40B4-BE49-F238E27FC236}">
                <a16:creationId xmlns:a16="http://schemas.microsoft.com/office/drawing/2014/main" id="{5AE9BC27-7262-47DA-99EA-4AB1F52A8C33}"/>
              </a:ext>
            </a:extLst>
          </p:cNvPr>
          <p:cNvSpPr>
            <a:spLocks noGrp="1"/>
          </p:cNvSpPr>
          <p:nvPr>
            <p:ph type="body" sz="quarter" idx="13" hasCustomPrompt="1"/>
          </p:nvPr>
        </p:nvSpPr>
        <p:spPr>
          <a:xfrm>
            <a:off x="725017" y="3332369"/>
            <a:ext cx="2890194" cy="645047"/>
          </a:xfrm>
          <a:prstGeom prst="rect">
            <a:avLst/>
          </a:prstGeom>
          <a:noFill/>
        </p:spPr>
        <p:txBody>
          <a:bodyPr anchor="ctr">
            <a:noAutofit/>
          </a:bodyPr>
          <a:lstStyle>
            <a:lvl1pPr algn="l">
              <a:lnSpc>
                <a:spcPts val="570"/>
              </a:lnSpc>
              <a:defRPr sz="506" b="0">
                <a:solidFill>
                  <a:schemeClr val="accent1"/>
                </a:solidFill>
                <a:latin typeface="+mj-lt"/>
              </a:defRPr>
            </a:lvl1pPr>
            <a:lvl2pPr>
              <a:defRPr sz="443"/>
            </a:lvl2pPr>
            <a:lvl3pPr>
              <a:defRPr sz="379"/>
            </a:lvl3pPr>
            <a:lvl4pPr>
              <a:defRPr sz="348"/>
            </a:lvl4pPr>
            <a:lvl5pPr>
              <a:defRPr sz="348"/>
            </a:lvl5pPr>
          </a:lstStyle>
          <a:p>
            <a:pPr lvl="0"/>
            <a:r>
              <a:rPr lang="en-US"/>
              <a:t>Click to insert title</a:t>
            </a:r>
          </a:p>
        </p:txBody>
      </p:sp>
      <p:sp>
        <p:nvSpPr>
          <p:cNvPr id="18" name="Text Placeholder 4">
            <a:extLst>
              <a:ext uri="{FF2B5EF4-FFF2-40B4-BE49-F238E27FC236}">
                <a16:creationId xmlns:a16="http://schemas.microsoft.com/office/drawing/2014/main" id="{EBBF7568-EC18-40A1-B3C2-1E64D0BFDEFF}"/>
              </a:ext>
            </a:extLst>
          </p:cNvPr>
          <p:cNvSpPr>
            <a:spLocks noGrp="1"/>
          </p:cNvSpPr>
          <p:nvPr>
            <p:ph type="body" sz="quarter" idx="33" hasCustomPrompt="1"/>
          </p:nvPr>
        </p:nvSpPr>
        <p:spPr>
          <a:xfrm>
            <a:off x="4650903" y="3332369"/>
            <a:ext cx="2890194" cy="645047"/>
          </a:xfrm>
          <a:prstGeom prst="rect">
            <a:avLst/>
          </a:prstGeom>
          <a:noFill/>
        </p:spPr>
        <p:txBody>
          <a:bodyPr anchor="ctr">
            <a:noAutofit/>
          </a:bodyPr>
          <a:lstStyle>
            <a:lvl1pPr algn="l">
              <a:lnSpc>
                <a:spcPts val="570"/>
              </a:lnSpc>
              <a:defRPr sz="506" b="0">
                <a:solidFill>
                  <a:srgbClr val="2EA657"/>
                </a:solidFill>
                <a:latin typeface="+mj-lt"/>
              </a:defRPr>
            </a:lvl1pPr>
            <a:lvl2pPr>
              <a:defRPr sz="443"/>
            </a:lvl2pPr>
            <a:lvl3pPr>
              <a:defRPr sz="379"/>
            </a:lvl3pPr>
            <a:lvl4pPr>
              <a:defRPr sz="348"/>
            </a:lvl4pPr>
            <a:lvl5pPr>
              <a:defRPr sz="348"/>
            </a:lvl5pPr>
          </a:lstStyle>
          <a:p>
            <a:pPr lvl="0"/>
            <a:r>
              <a:rPr lang="en-US"/>
              <a:t>Click to insert title</a:t>
            </a:r>
          </a:p>
        </p:txBody>
      </p:sp>
      <p:sp>
        <p:nvSpPr>
          <p:cNvPr id="19" name="Text Placeholder 4">
            <a:extLst>
              <a:ext uri="{FF2B5EF4-FFF2-40B4-BE49-F238E27FC236}">
                <a16:creationId xmlns:a16="http://schemas.microsoft.com/office/drawing/2014/main" id="{0C0A1379-EE65-47B3-B113-45D1ED57400C}"/>
              </a:ext>
            </a:extLst>
          </p:cNvPr>
          <p:cNvSpPr>
            <a:spLocks noGrp="1"/>
          </p:cNvSpPr>
          <p:nvPr>
            <p:ph type="body" sz="quarter" idx="35" hasCustomPrompt="1"/>
          </p:nvPr>
        </p:nvSpPr>
        <p:spPr>
          <a:xfrm>
            <a:off x="8576791" y="3332369"/>
            <a:ext cx="2890194" cy="645047"/>
          </a:xfrm>
          <a:prstGeom prst="rect">
            <a:avLst/>
          </a:prstGeom>
          <a:noFill/>
        </p:spPr>
        <p:txBody>
          <a:bodyPr anchor="ctr">
            <a:noAutofit/>
          </a:bodyPr>
          <a:lstStyle>
            <a:lvl1pPr algn="l">
              <a:lnSpc>
                <a:spcPts val="570"/>
              </a:lnSpc>
              <a:defRPr sz="506" b="0">
                <a:solidFill>
                  <a:srgbClr val="BA2980"/>
                </a:solidFill>
                <a:latin typeface="+mj-lt"/>
              </a:defRPr>
            </a:lvl1pPr>
            <a:lvl2pPr>
              <a:defRPr sz="443"/>
            </a:lvl2pPr>
            <a:lvl3pPr>
              <a:defRPr sz="379"/>
            </a:lvl3pPr>
            <a:lvl4pPr>
              <a:defRPr sz="348"/>
            </a:lvl4pPr>
            <a:lvl5pPr>
              <a:defRPr sz="348"/>
            </a:lvl5pPr>
          </a:lstStyle>
          <a:p>
            <a:pPr lvl="0"/>
            <a:r>
              <a:rPr lang="en-US"/>
              <a:t>Click to insert title</a:t>
            </a:r>
          </a:p>
        </p:txBody>
      </p:sp>
      <p:sp>
        <p:nvSpPr>
          <p:cNvPr id="22" name="Text Placeholder 7">
            <a:extLst>
              <a:ext uri="{FF2B5EF4-FFF2-40B4-BE49-F238E27FC236}">
                <a16:creationId xmlns:a16="http://schemas.microsoft.com/office/drawing/2014/main" id="{E24DC023-E500-4824-A661-003A568299EA}"/>
              </a:ext>
            </a:extLst>
          </p:cNvPr>
          <p:cNvSpPr>
            <a:spLocks noGrp="1"/>
          </p:cNvSpPr>
          <p:nvPr>
            <p:ph type="body" sz="quarter" idx="10"/>
          </p:nvPr>
        </p:nvSpPr>
        <p:spPr>
          <a:xfrm>
            <a:off x="725015" y="4079991"/>
            <a:ext cx="2890194" cy="2201561"/>
          </a:xfrm>
          <a:prstGeom prst="rect">
            <a:avLst/>
          </a:prstGeom>
        </p:spPr>
        <p:txBody>
          <a:bodyPr>
            <a:noAutofit/>
          </a:bodyPr>
          <a:lstStyle>
            <a:lvl1pPr>
              <a:lnSpc>
                <a:spcPct val="100000"/>
              </a:lnSpc>
              <a:spcBef>
                <a:spcPts val="0"/>
              </a:spcBef>
              <a:defRPr sz="443"/>
            </a:lvl1pPr>
            <a:lvl2pPr>
              <a:lnSpc>
                <a:spcPct val="100000"/>
              </a:lnSpc>
              <a:spcBef>
                <a:spcPts val="0"/>
              </a:spcBef>
              <a:buClr>
                <a:schemeClr val="accent1"/>
              </a:buClr>
              <a:defRPr sz="443"/>
            </a:lvl2pPr>
            <a:lvl3pPr>
              <a:lnSpc>
                <a:spcPct val="100000"/>
              </a:lnSpc>
              <a:spcBef>
                <a:spcPts val="0"/>
              </a:spcBef>
              <a:buClr>
                <a:schemeClr val="accent1"/>
              </a:buClr>
              <a:defRPr sz="443"/>
            </a:lvl3pPr>
            <a:lvl4pPr>
              <a:lnSpc>
                <a:spcPct val="100000"/>
              </a:lnSpc>
              <a:spcBef>
                <a:spcPts val="0"/>
              </a:spcBef>
              <a:buClr>
                <a:schemeClr val="accent1"/>
              </a:buClr>
              <a:defRPr sz="443"/>
            </a:lvl4pPr>
            <a:lvl5pPr>
              <a:lnSpc>
                <a:spcPct val="100000"/>
              </a:lnSpc>
              <a:spcBef>
                <a:spcPts val="0"/>
              </a:spcBef>
              <a:buClr>
                <a:schemeClr val="accent1"/>
              </a:buClr>
              <a:defRPr sz="44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7">
            <a:extLst>
              <a:ext uri="{FF2B5EF4-FFF2-40B4-BE49-F238E27FC236}">
                <a16:creationId xmlns:a16="http://schemas.microsoft.com/office/drawing/2014/main" id="{B1037A2D-940F-4255-984B-C4A7AABBB724}"/>
              </a:ext>
            </a:extLst>
          </p:cNvPr>
          <p:cNvSpPr>
            <a:spLocks noGrp="1"/>
          </p:cNvSpPr>
          <p:nvPr>
            <p:ph type="body" sz="quarter" idx="40"/>
          </p:nvPr>
        </p:nvSpPr>
        <p:spPr>
          <a:xfrm>
            <a:off x="4650903" y="4079991"/>
            <a:ext cx="2890194" cy="2201561"/>
          </a:xfrm>
          <a:prstGeom prst="rect">
            <a:avLst/>
          </a:prstGeom>
        </p:spPr>
        <p:txBody>
          <a:bodyPr>
            <a:noAutofit/>
          </a:bodyPr>
          <a:lstStyle>
            <a:lvl1pPr>
              <a:lnSpc>
                <a:spcPct val="100000"/>
              </a:lnSpc>
              <a:spcBef>
                <a:spcPts val="0"/>
              </a:spcBef>
              <a:defRPr sz="443"/>
            </a:lvl1pPr>
            <a:lvl2pPr>
              <a:lnSpc>
                <a:spcPct val="100000"/>
              </a:lnSpc>
              <a:spcBef>
                <a:spcPts val="0"/>
              </a:spcBef>
              <a:buClr>
                <a:srgbClr val="2EA657"/>
              </a:buClr>
              <a:defRPr sz="443"/>
            </a:lvl2pPr>
            <a:lvl3pPr>
              <a:lnSpc>
                <a:spcPct val="100000"/>
              </a:lnSpc>
              <a:spcBef>
                <a:spcPts val="0"/>
              </a:spcBef>
              <a:buClr>
                <a:srgbClr val="2EA657"/>
              </a:buClr>
              <a:defRPr sz="443"/>
            </a:lvl3pPr>
            <a:lvl4pPr>
              <a:lnSpc>
                <a:spcPct val="100000"/>
              </a:lnSpc>
              <a:spcBef>
                <a:spcPts val="0"/>
              </a:spcBef>
              <a:buClr>
                <a:srgbClr val="2EA657"/>
              </a:buClr>
              <a:defRPr sz="443"/>
            </a:lvl4pPr>
            <a:lvl5pPr>
              <a:lnSpc>
                <a:spcPct val="100000"/>
              </a:lnSpc>
              <a:spcBef>
                <a:spcPts val="0"/>
              </a:spcBef>
              <a:buClr>
                <a:srgbClr val="2EA657"/>
              </a:buClr>
              <a:defRPr sz="44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7">
            <a:extLst>
              <a:ext uri="{FF2B5EF4-FFF2-40B4-BE49-F238E27FC236}">
                <a16:creationId xmlns:a16="http://schemas.microsoft.com/office/drawing/2014/main" id="{5849E3D5-EF9E-46F2-9C73-58806A392B34}"/>
              </a:ext>
            </a:extLst>
          </p:cNvPr>
          <p:cNvSpPr>
            <a:spLocks noGrp="1"/>
          </p:cNvSpPr>
          <p:nvPr>
            <p:ph type="body" sz="quarter" idx="41"/>
          </p:nvPr>
        </p:nvSpPr>
        <p:spPr>
          <a:xfrm>
            <a:off x="8576791" y="4079991"/>
            <a:ext cx="2890194" cy="2201561"/>
          </a:xfrm>
          <a:prstGeom prst="rect">
            <a:avLst/>
          </a:prstGeom>
        </p:spPr>
        <p:txBody>
          <a:bodyPr>
            <a:noAutofit/>
          </a:bodyPr>
          <a:lstStyle>
            <a:lvl1pPr>
              <a:lnSpc>
                <a:spcPct val="100000"/>
              </a:lnSpc>
              <a:spcBef>
                <a:spcPts val="0"/>
              </a:spcBef>
              <a:defRPr sz="443"/>
            </a:lvl1pPr>
            <a:lvl2pPr>
              <a:lnSpc>
                <a:spcPct val="100000"/>
              </a:lnSpc>
              <a:spcBef>
                <a:spcPts val="0"/>
              </a:spcBef>
              <a:buClr>
                <a:srgbClr val="BA2980"/>
              </a:buClr>
              <a:defRPr sz="443"/>
            </a:lvl2pPr>
            <a:lvl3pPr>
              <a:lnSpc>
                <a:spcPct val="100000"/>
              </a:lnSpc>
              <a:spcBef>
                <a:spcPts val="0"/>
              </a:spcBef>
              <a:buClr>
                <a:srgbClr val="BA2980"/>
              </a:buClr>
              <a:defRPr sz="443"/>
            </a:lvl3pPr>
            <a:lvl4pPr>
              <a:lnSpc>
                <a:spcPct val="100000"/>
              </a:lnSpc>
              <a:spcBef>
                <a:spcPts val="0"/>
              </a:spcBef>
              <a:buClr>
                <a:srgbClr val="BA2980"/>
              </a:buClr>
              <a:defRPr sz="443"/>
            </a:lvl4pPr>
            <a:lvl5pPr>
              <a:lnSpc>
                <a:spcPct val="100000"/>
              </a:lnSpc>
              <a:spcBef>
                <a:spcPts val="0"/>
              </a:spcBef>
              <a:buClr>
                <a:srgbClr val="BA2980"/>
              </a:buClr>
              <a:defRPr sz="44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18A66D25-366C-4142-B5D9-9A4107D8BC80}"/>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13009063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2822" y="1100"/>
          <a:ext cx="2821" cy="109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2" y="1100"/>
                        <a:ext cx="2821" cy="1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itle 2">
            <a:extLst>
              <a:ext uri="{FF2B5EF4-FFF2-40B4-BE49-F238E27FC236}">
                <a16:creationId xmlns:a16="http://schemas.microsoft.com/office/drawing/2014/main" id="{57F0C9DF-D1FA-45A1-91F6-147FDC3E7341}"/>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22053122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re seul">
    <p:bg>
      <p:bgPr>
        <a:solidFill>
          <a:schemeClr val="accent4"/>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1590" y="1589"/>
          <a:ext cx="1588"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0" y="1589"/>
                        <a:ext cx="1588"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Espace réservé du texte 9">
            <a:extLst>
              <a:ext uri="{FF2B5EF4-FFF2-40B4-BE49-F238E27FC236}">
                <a16:creationId xmlns:a16="http://schemas.microsoft.com/office/drawing/2014/main" id="{0850DA69-657E-41C3-B340-B16C354CA1D0}"/>
              </a:ext>
            </a:extLst>
          </p:cNvPr>
          <p:cNvSpPr>
            <a:spLocks noGrp="1"/>
          </p:cNvSpPr>
          <p:nvPr>
            <p:ph type="body" sz="quarter" idx="10"/>
          </p:nvPr>
        </p:nvSpPr>
        <p:spPr>
          <a:xfrm>
            <a:off x="404814" y="1447801"/>
            <a:ext cx="11406187" cy="4951413"/>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accent5"/>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5E6BB52B-0C5D-4023-89D5-282E9A52022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de-DE"/>
          </a:p>
        </p:txBody>
      </p:sp>
    </p:spTree>
    <p:extLst>
      <p:ext uri="{BB962C8B-B14F-4D97-AF65-F5344CB8AC3E}">
        <p14:creationId xmlns:p14="http://schemas.microsoft.com/office/powerpoint/2010/main" val="21050829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light Grey">
    <p:bg>
      <p:bgPr>
        <a:solidFill>
          <a:schemeClr val="bg2"/>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1590" y="1589"/>
          <a:ext cx="1588"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0" y="1589"/>
                        <a:ext cx="1588"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Espace réservé du texte 8">
            <a:extLst>
              <a:ext uri="{FF2B5EF4-FFF2-40B4-BE49-F238E27FC236}">
                <a16:creationId xmlns:a16="http://schemas.microsoft.com/office/drawing/2014/main" id="{E7C5D7A7-45E9-4756-B28B-644907783FEA}"/>
              </a:ext>
            </a:extLst>
          </p:cNvPr>
          <p:cNvSpPr>
            <a:spLocks noGrp="1"/>
          </p:cNvSpPr>
          <p:nvPr>
            <p:ph type="body" sz="quarter" idx="10"/>
          </p:nvPr>
        </p:nvSpPr>
        <p:spPr>
          <a:xfrm>
            <a:off x="404815" y="1447800"/>
            <a:ext cx="11406188" cy="495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0C89E73A-8AF6-4995-85C4-948312F9A282}"/>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25028040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Break dark">
    <p:bg>
      <p:bgPr>
        <a:solidFill>
          <a:schemeClr val="accent4"/>
        </a:solidFill>
        <a:effectLst/>
      </p:bgPr>
    </p:bg>
    <p:spTree>
      <p:nvGrpSpPr>
        <p:cNvPr id="1" name=""/>
        <p:cNvGrpSpPr/>
        <p:nvPr/>
      </p:nvGrpSpPr>
      <p:grpSpPr>
        <a:xfrm>
          <a:off x="0" y="0"/>
          <a:ext cx="0" cy="0"/>
          <a:chOff x="0" y="0"/>
          <a:chExt cx="0" cy="0"/>
        </a:xfrm>
      </p:grpSpPr>
      <p:sp>
        <p:nvSpPr>
          <p:cNvPr id="3" name="Subtitle">
            <a:extLst>
              <a:ext uri="{FF2B5EF4-FFF2-40B4-BE49-F238E27FC236}">
                <a16:creationId xmlns:a16="http://schemas.microsoft.com/office/drawing/2014/main" id="{81D5C5CA-E0F9-4194-9FD7-26150AB2A870}"/>
              </a:ext>
            </a:extLst>
          </p:cNvPr>
          <p:cNvSpPr>
            <a:spLocks noGrp="1"/>
          </p:cNvSpPr>
          <p:nvPr>
            <p:ph type="subTitle" idx="1"/>
          </p:nvPr>
        </p:nvSpPr>
        <p:spPr>
          <a:xfrm>
            <a:off x="404812" y="3772801"/>
            <a:ext cx="11329988" cy="97382"/>
          </a:xfrm>
        </p:spPr>
        <p:txBody>
          <a:bodyPr lIns="0" tIns="0">
            <a:spAutoFit/>
          </a:bodyPr>
          <a:lstStyle>
            <a:lvl1pPr marL="0" indent="0" algn="l">
              <a:buNone/>
              <a:defRPr sz="633">
                <a:solidFill>
                  <a:schemeClr val="bg1"/>
                </a:solidFill>
              </a:defRPr>
            </a:lvl1pPr>
            <a:lvl2pPr marL="144660" indent="0" algn="ctr">
              <a:buNone/>
              <a:defRPr sz="633"/>
            </a:lvl2pPr>
            <a:lvl3pPr marL="289318" indent="0" algn="ctr">
              <a:buNone/>
              <a:defRPr sz="570"/>
            </a:lvl3pPr>
            <a:lvl4pPr marL="433978" indent="0" algn="ctr">
              <a:buNone/>
              <a:defRPr sz="506"/>
            </a:lvl4pPr>
            <a:lvl5pPr marL="578637" indent="0" algn="ctr">
              <a:buNone/>
              <a:defRPr sz="506"/>
            </a:lvl5pPr>
            <a:lvl6pPr marL="723296" indent="0" algn="ctr">
              <a:buNone/>
              <a:defRPr sz="506"/>
            </a:lvl6pPr>
            <a:lvl7pPr marL="867956" indent="0" algn="ctr">
              <a:buNone/>
              <a:defRPr sz="506"/>
            </a:lvl7pPr>
            <a:lvl8pPr marL="1012615" indent="0" algn="ctr">
              <a:buNone/>
              <a:defRPr sz="506"/>
            </a:lvl8pPr>
            <a:lvl9pPr marL="1157275" indent="0" algn="ctr">
              <a:buNone/>
              <a:defRPr sz="506"/>
            </a:lvl9pPr>
          </a:lstStyle>
          <a:p>
            <a:r>
              <a:rPr lang="en-US"/>
              <a:t>Click to edit Master subtitle style</a:t>
            </a:r>
            <a:endParaRPr lang="en-GB"/>
          </a:p>
        </p:txBody>
      </p:sp>
      <p:sp>
        <p:nvSpPr>
          <p:cNvPr id="2" name="Title">
            <a:extLst>
              <a:ext uri="{FF2B5EF4-FFF2-40B4-BE49-F238E27FC236}">
                <a16:creationId xmlns:a16="http://schemas.microsoft.com/office/drawing/2014/main" id="{A5A39C93-A915-45D6-953A-AAC473CA2FEC}"/>
              </a:ext>
            </a:extLst>
          </p:cNvPr>
          <p:cNvSpPr>
            <a:spLocks noGrp="1"/>
          </p:cNvSpPr>
          <p:nvPr>
            <p:ph type="ctrTitle"/>
          </p:nvPr>
        </p:nvSpPr>
        <p:spPr>
          <a:xfrm>
            <a:off x="404812" y="3508572"/>
            <a:ext cx="11329988" cy="233718"/>
          </a:xfrm>
        </p:spPr>
        <p:txBody>
          <a:bodyPr lIns="0" bIns="0" anchor="b" anchorCtr="0">
            <a:spAutoFit/>
          </a:bodyPr>
          <a:lstStyle>
            <a:lvl1pPr algn="l">
              <a:lnSpc>
                <a:spcPct val="80000"/>
              </a:lnSpc>
              <a:defRPr sz="1898" baseline="0">
                <a:solidFill>
                  <a:schemeClr val="bg1"/>
                </a:solidFill>
              </a:defRPr>
            </a:lvl1pPr>
          </a:lstStyle>
          <a:p>
            <a:r>
              <a:rPr lang="en-US"/>
              <a:t>Click to edit Master title style</a:t>
            </a:r>
            <a:endParaRPr lang="en-GB"/>
          </a:p>
        </p:txBody>
      </p:sp>
      <p:sp>
        <p:nvSpPr>
          <p:cNvPr id="9" name="Text Placeholder 8">
            <a:extLst>
              <a:ext uri="{FF2B5EF4-FFF2-40B4-BE49-F238E27FC236}">
                <a16:creationId xmlns:a16="http://schemas.microsoft.com/office/drawing/2014/main" id="{E744C52A-2030-4EFF-B1D2-B60B2B279897}"/>
              </a:ext>
            </a:extLst>
          </p:cNvPr>
          <p:cNvSpPr>
            <a:spLocks noGrp="1"/>
          </p:cNvSpPr>
          <p:nvPr>
            <p:ph type="body" sz="quarter" idx="10" hasCustomPrompt="1"/>
          </p:nvPr>
        </p:nvSpPr>
        <p:spPr>
          <a:xfrm>
            <a:off x="404817" y="2035475"/>
            <a:ext cx="4611067" cy="97382"/>
          </a:xfrm>
        </p:spPr>
        <p:txBody>
          <a:bodyPr wrap="square" anchor="b">
            <a:spAutoFit/>
          </a:bodyPr>
          <a:lstStyle>
            <a:lvl1pPr>
              <a:defRPr>
                <a:solidFill>
                  <a:schemeClr val="accent2"/>
                </a:solidFill>
                <a:latin typeface="Ubuntu Light" panose="020B0304030602030204" pitchFamily="34" charset="0"/>
              </a:defRPr>
            </a:lvl1pPr>
            <a:lvl2pPr marL="28128" indent="0">
              <a:buNone/>
              <a:defRPr/>
            </a:lvl2pPr>
          </a:lstStyle>
          <a:p>
            <a:pPr lvl="0"/>
            <a:r>
              <a:rPr lang="fr-FR"/>
              <a:t>INSERT A LABEL/ALBEIT</a:t>
            </a:r>
          </a:p>
        </p:txBody>
      </p:sp>
    </p:spTree>
    <p:extLst>
      <p:ext uri="{BB962C8B-B14F-4D97-AF65-F5344CB8AC3E}">
        <p14:creationId xmlns:p14="http://schemas.microsoft.com/office/powerpoint/2010/main" val="1161554680"/>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and full screen image">
    <p:bg>
      <p:bgPr>
        <a:solidFill>
          <a:schemeClr val="accent4"/>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E832AC1-21AF-4DAD-A220-3541D7B3D0D5}"/>
              </a:ext>
            </a:extLst>
          </p:cNvPr>
          <p:cNvSpPr>
            <a:spLocks noGrp="1"/>
          </p:cNvSpPr>
          <p:nvPr>
            <p:ph type="pic" sz="quarter" idx="10" hasCustomPrompt="1"/>
          </p:nvPr>
        </p:nvSpPr>
        <p:spPr>
          <a:xfrm>
            <a:off x="0" y="0"/>
            <a:ext cx="12192000" cy="6858000"/>
          </a:xfrm>
          <a:custGeom>
            <a:avLst/>
            <a:gdLst>
              <a:gd name="connsiteX0" fmla="*/ 11786547 w 12192000"/>
              <a:gd name="connsiteY0" fmla="*/ 205058 h 6858000"/>
              <a:gd name="connsiteX1" fmla="*/ 11562163 w 12192000"/>
              <a:gd name="connsiteY1" fmla="*/ 436971 h 6858000"/>
              <a:gd name="connsiteX2" fmla="*/ 11639891 w 12192000"/>
              <a:gd name="connsiteY2" fmla="*/ 551459 h 6858000"/>
              <a:gd name="connsiteX3" fmla="*/ 11719085 w 12192000"/>
              <a:gd name="connsiteY3" fmla="*/ 552927 h 6858000"/>
              <a:gd name="connsiteX4" fmla="*/ 11751166 w 12192000"/>
              <a:gd name="connsiteY4" fmla="*/ 536965 h 6858000"/>
              <a:gd name="connsiteX5" fmla="*/ 11777548 w 12192000"/>
              <a:gd name="connsiteY5" fmla="*/ 513474 h 6858000"/>
              <a:gd name="connsiteX6" fmla="*/ 11770504 w 12192000"/>
              <a:gd name="connsiteY6" fmla="*/ 536398 h 6858000"/>
              <a:gd name="connsiteX7" fmla="*/ 11705703 w 12192000"/>
              <a:gd name="connsiteY7" fmla="*/ 579359 h 6858000"/>
              <a:gd name="connsiteX8" fmla="*/ 11760002 w 12192000"/>
              <a:gd name="connsiteY8" fmla="*/ 594046 h 6858000"/>
              <a:gd name="connsiteX9" fmla="*/ 11889144 w 12192000"/>
              <a:gd name="connsiteY9" fmla="*/ 551453 h 6858000"/>
              <a:gd name="connsiteX10" fmla="*/ 11824573 w 12192000"/>
              <a:gd name="connsiteY10" fmla="*/ 494172 h 6858000"/>
              <a:gd name="connsiteX11" fmla="*/ 11889144 w 12192000"/>
              <a:gd name="connsiteY11" fmla="*/ 525016 h 6858000"/>
              <a:gd name="connsiteX12" fmla="*/ 11974376 w 12192000"/>
              <a:gd name="connsiteY12" fmla="*/ 467391 h 6858000"/>
              <a:gd name="connsiteX13" fmla="*/ 11981591 w 12192000"/>
              <a:gd name="connsiteY13" fmla="*/ 431058 h 6858000"/>
              <a:gd name="connsiteX14" fmla="*/ 11981599 w 12192000"/>
              <a:gd name="connsiteY14" fmla="*/ 431100 h 6858000"/>
              <a:gd name="connsiteX15" fmla="*/ 11981599 w 12192000"/>
              <a:gd name="connsiteY15" fmla="*/ 431017 h 6858000"/>
              <a:gd name="connsiteX16" fmla="*/ 11981599 w 12192000"/>
              <a:gd name="connsiteY16" fmla="*/ 428164 h 6858000"/>
              <a:gd name="connsiteX17" fmla="*/ 11909738 w 12192000"/>
              <a:gd name="connsiteY17" fmla="*/ 279916 h 6858000"/>
              <a:gd name="connsiteX18" fmla="*/ 11796813 w 12192000"/>
              <a:gd name="connsiteY18" fmla="*/ 209461 h 6858000"/>
              <a:gd name="connsiteX19" fmla="*/ 11786547 w 12192000"/>
              <a:gd name="connsiteY19" fmla="*/ 205058 h 6858000"/>
              <a:gd name="connsiteX20" fmla="*/ 0 w 12192000"/>
              <a:gd name="connsiteY20" fmla="*/ 0 h 6858000"/>
              <a:gd name="connsiteX21" fmla="*/ 12192000 w 12192000"/>
              <a:gd name="connsiteY21" fmla="*/ 0 h 6858000"/>
              <a:gd name="connsiteX22" fmla="*/ 12192000 w 12192000"/>
              <a:gd name="connsiteY22" fmla="*/ 6858000 h 6858000"/>
              <a:gd name="connsiteX23" fmla="*/ 0 w 121920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2000" h="6858000">
                <a:moveTo>
                  <a:pt x="11786547" y="205058"/>
                </a:moveTo>
                <a:cubicBezTo>
                  <a:pt x="11736684" y="265238"/>
                  <a:pt x="11562163" y="310740"/>
                  <a:pt x="11562163" y="436971"/>
                </a:cubicBezTo>
                <a:cubicBezTo>
                  <a:pt x="11562163" y="486876"/>
                  <a:pt x="11592961" y="533846"/>
                  <a:pt x="11639891" y="551459"/>
                </a:cubicBezTo>
                <a:cubicBezTo>
                  <a:pt x="11666289" y="561734"/>
                  <a:pt x="11692687" y="561734"/>
                  <a:pt x="11719085" y="552927"/>
                </a:cubicBezTo>
                <a:cubicBezTo>
                  <a:pt x="11730818" y="549258"/>
                  <a:pt x="11741450" y="543753"/>
                  <a:pt x="11751166" y="536965"/>
                </a:cubicBezTo>
                <a:lnTo>
                  <a:pt x="11777548" y="513474"/>
                </a:lnTo>
                <a:lnTo>
                  <a:pt x="11770504" y="536398"/>
                </a:lnTo>
                <a:cubicBezTo>
                  <a:pt x="11758809" y="558154"/>
                  <a:pt x="11734320" y="574953"/>
                  <a:pt x="11705703" y="579359"/>
                </a:cubicBezTo>
                <a:cubicBezTo>
                  <a:pt x="11714508" y="588171"/>
                  <a:pt x="11735054" y="594046"/>
                  <a:pt x="11760002" y="594046"/>
                </a:cubicBezTo>
                <a:cubicBezTo>
                  <a:pt x="11805495" y="594046"/>
                  <a:pt x="11861261" y="580827"/>
                  <a:pt x="11889144" y="551453"/>
                </a:cubicBezTo>
                <a:cubicBezTo>
                  <a:pt x="11850989" y="552921"/>
                  <a:pt x="11826041" y="527953"/>
                  <a:pt x="11824573" y="494172"/>
                </a:cubicBezTo>
                <a:cubicBezTo>
                  <a:pt x="11842183" y="516203"/>
                  <a:pt x="11864196" y="525016"/>
                  <a:pt x="11889144" y="525016"/>
                </a:cubicBezTo>
                <a:cubicBezTo>
                  <a:pt x="11927667" y="525016"/>
                  <a:pt x="11960411" y="501057"/>
                  <a:pt x="11974376" y="467391"/>
                </a:cubicBezTo>
                <a:lnTo>
                  <a:pt x="11981591" y="431058"/>
                </a:lnTo>
                <a:lnTo>
                  <a:pt x="11981599" y="431100"/>
                </a:lnTo>
                <a:lnTo>
                  <a:pt x="11981599" y="431017"/>
                </a:lnTo>
                <a:lnTo>
                  <a:pt x="11981599" y="428164"/>
                </a:lnTo>
                <a:cubicBezTo>
                  <a:pt x="11981599" y="369452"/>
                  <a:pt x="11952268" y="319547"/>
                  <a:pt x="11909738" y="279916"/>
                </a:cubicBezTo>
                <a:cubicBezTo>
                  <a:pt x="11877473" y="249092"/>
                  <a:pt x="11837876" y="227075"/>
                  <a:pt x="11796813" y="209461"/>
                </a:cubicBezTo>
                <a:cubicBezTo>
                  <a:pt x="11793879" y="207994"/>
                  <a:pt x="11790946" y="206526"/>
                  <a:pt x="11786547" y="205058"/>
                </a:cubicBezTo>
                <a:close/>
                <a:moveTo>
                  <a:pt x="0" y="0"/>
                </a:moveTo>
                <a:lnTo>
                  <a:pt x="12192000" y="0"/>
                </a:lnTo>
                <a:lnTo>
                  <a:pt x="12192000" y="6858000"/>
                </a:lnTo>
                <a:lnTo>
                  <a:pt x="0" y="6858000"/>
                </a:lnTo>
                <a:close/>
              </a:path>
            </a:pathLst>
          </a:custGeom>
        </p:spPr>
        <p:txBody>
          <a:bodyPr wrap="square">
            <a:noAutofit/>
          </a:bodyPr>
          <a:lstStyle>
            <a:lvl1pPr>
              <a:defRPr>
                <a:solidFill>
                  <a:schemeClr val="bg2">
                    <a:lumMod val="50000"/>
                  </a:schemeClr>
                </a:solidFill>
              </a:defRPr>
            </a:lvl1pPr>
          </a:lstStyle>
          <a:p>
            <a:r>
              <a:rPr lang="en-US"/>
              <a:t>Click icon to add picture and arrange the picture in the background</a:t>
            </a:r>
            <a:endParaRPr lang="en-GB"/>
          </a:p>
        </p:txBody>
      </p:sp>
      <p:sp>
        <p:nvSpPr>
          <p:cNvPr id="2" name="Title 1">
            <a:extLst>
              <a:ext uri="{FF2B5EF4-FFF2-40B4-BE49-F238E27FC236}">
                <a16:creationId xmlns:a16="http://schemas.microsoft.com/office/drawing/2014/main" id="{FDB0CAFF-8B20-4B52-A18C-BFD139761BF9}"/>
              </a:ext>
            </a:extLst>
          </p:cNvPr>
          <p:cNvSpPr>
            <a:spLocks noGrp="1"/>
          </p:cNvSpPr>
          <p:nvPr>
            <p:ph type="title"/>
          </p:nvPr>
        </p:nvSpPr>
        <p:spPr>
          <a:xfrm>
            <a:off x="404814" y="3312174"/>
            <a:ext cx="4562475" cy="233654"/>
          </a:xfrm>
        </p:spPr>
        <p:txBody>
          <a:bodyPr vert="horz" wrap="square" lIns="72000" tIns="0" rIns="0" bIns="0" rtlCol="0" anchor="ctr">
            <a:spAutoFit/>
          </a:bodyPr>
          <a:lstStyle>
            <a:lvl1pPr>
              <a:lnSpc>
                <a:spcPct val="80000"/>
              </a:lnSpc>
              <a:defRPr lang="en-GB" sz="1898" dirty="0">
                <a:solidFill>
                  <a:schemeClr val="bg1"/>
                </a:solidFill>
              </a:defRPr>
            </a:lvl1pPr>
          </a:lstStyle>
          <a:p>
            <a:pPr lvl="0"/>
            <a:r>
              <a:rPr lang="en-US"/>
              <a:t>Click to edit Master title style</a:t>
            </a:r>
            <a:endParaRPr lang="en-GB"/>
          </a:p>
        </p:txBody>
      </p:sp>
    </p:spTree>
    <p:extLst>
      <p:ext uri="{BB962C8B-B14F-4D97-AF65-F5344CB8AC3E}">
        <p14:creationId xmlns:p14="http://schemas.microsoft.com/office/powerpoint/2010/main" val="28500888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urple">
    <p:bg>
      <p:bgPr>
        <a:solidFill>
          <a:srgbClr val="2B0A3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8420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Full picture white Pik">
    <p:bg>
      <p:bgPr>
        <a:solidFill>
          <a:schemeClr val="bg2"/>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EB2D5A7-8ABD-41FC-934A-8D0E9E07B98D}"/>
              </a:ext>
            </a:extLst>
          </p:cNvPr>
          <p:cNvSpPr>
            <a:spLocks noGrp="1"/>
          </p:cNvSpPr>
          <p:nvPr>
            <p:ph type="pic" sz="quarter" idx="13" hasCustomPrompt="1"/>
          </p:nvPr>
        </p:nvSpPr>
        <p:spPr>
          <a:xfrm>
            <a:off x="0" y="0"/>
            <a:ext cx="12192000" cy="6858000"/>
          </a:xfrm>
          <a:custGeom>
            <a:avLst/>
            <a:gdLst>
              <a:gd name="connsiteX0" fmla="*/ 11904137 w 12192000"/>
              <a:gd name="connsiteY0" fmla="*/ 374761 h 6858000"/>
              <a:gd name="connsiteX1" fmla="*/ 11851113 w 12192000"/>
              <a:gd name="connsiteY1" fmla="*/ 409256 h 6858000"/>
              <a:gd name="connsiteX2" fmla="*/ 11813853 w 12192000"/>
              <a:gd name="connsiteY2" fmla="*/ 476806 h 6858000"/>
              <a:gd name="connsiteX3" fmla="*/ 11772294 w 12192000"/>
              <a:gd name="connsiteY3" fmla="*/ 537171 h 6858000"/>
              <a:gd name="connsiteX4" fmla="*/ 11703507 w 12192000"/>
              <a:gd name="connsiteY4" fmla="*/ 580289 h 6858000"/>
              <a:gd name="connsiteX5" fmla="*/ 11747932 w 12192000"/>
              <a:gd name="connsiteY5" fmla="*/ 591787 h 6858000"/>
              <a:gd name="connsiteX6" fmla="*/ 11796656 w 12192000"/>
              <a:gd name="connsiteY6" fmla="*/ 587475 h 6858000"/>
              <a:gd name="connsiteX7" fmla="*/ 11879774 w 12192000"/>
              <a:gd name="connsiteY7" fmla="*/ 551544 h 6858000"/>
              <a:gd name="connsiteX8" fmla="*/ 11816719 w 12192000"/>
              <a:gd name="connsiteY8" fmla="*/ 494054 h 6858000"/>
              <a:gd name="connsiteX9" fmla="*/ 11904137 w 12192000"/>
              <a:gd name="connsiteY9" fmla="*/ 521361 h 6858000"/>
              <a:gd name="connsiteX10" fmla="*/ 11965759 w 12192000"/>
              <a:gd name="connsiteY10" fmla="*/ 460997 h 6858000"/>
              <a:gd name="connsiteX11" fmla="*/ 11964326 w 12192000"/>
              <a:gd name="connsiteY11" fmla="*/ 404944 h 6858000"/>
              <a:gd name="connsiteX12" fmla="*/ 11904137 w 12192000"/>
              <a:gd name="connsiteY12" fmla="*/ 374761 h 6858000"/>
              <a:gd name="connsiteX13" fmla="*/ 11779497 w 12192000"/>
              <a:gd name="connsiteY13" fmla="*/ 210928 h 6858000"/>
              <a:gd name="connsiteX14" fmla="*/ 11559747 w 12192000"/>
              <a:gd name="connsiteY14" fmla="*/ 439472 h 6858000"/>
              <a:gd name="connsiteX15" fmla="*/ 11635870 w 12192000"/>
              <a:gd name="connsiteY15" fmla="*/ 550150 h 6858000"/>
              <a:gd name="connsiteX16" fmla="*/ 11720610 w 12192000"/>
              <a:gd name="connsiteY16" fmla="*/ 545838 h 6858000"/>
              <a:gd name="connsiteX17" fmla="*/ 11780933 w 12192000"/>
              <a:gd name="connsiteY17" fmla="*/ 489780 h 6858000"/>
              <a:gd name="connsiteX18" fmla="*/ 11826894 w 12192000"/>
              <a:gd name="connsiteY18" fmla="*/ 413599 h 6858000"/>
              <a:gd name="connsiteX19" fmla="*/ 11888654 w 12192000"/>
              <a:gd name="connsiteY19" fmla="*/ 361853 h 6858000"/>
              <a:gd name="connsiteX20" fmla="*/ 11963340 w 12192000"/>
              <a:gd name="connsiteY20" fmla="*/ 380539 h 6858000"/>
              <a:gd name="connsiteX21" fmla="*/ 11900144 w 12192000"/>
              <a:gd name="connsiteY21" fmla="*/ 284235 h 6858000"/>
              <a:gd name="connsiteX22" fmla="*/ 11789551 w 12192000"/>
              <a:gd name="connsiteY22" fmla="*/ 215240 h 6858000"/>
              <a:gd name="connsiteX23" fmla="*/ 11779497 w 12192000"/>
              <a:gd name="connsiteY23" fmla="*/ 210928 h 6858000"/>
              <a:gd name="connsiteX24" fmla="*/ 0 w 12192000"/>
              <a:gd name="connsiteY24" fmla="*/ 0 h 6858000"/>
              <a:gd name="connsiteX25" fmla="*/ 12192000 w 12192000"/>
              <a:gd name="connsiteY25" fmla="*/ 0 h 6858000"/>
              <a:gd name="connsiteX26" fmla="*/ 12192000 w 12192000"/>
              <a:gd name="connsiteY26" fmla="*/ 6858000 h 6858000"/>
              <a:gd name="connsiteX27" fmla="*/ 0 w 12192000"/>
              <a:gd name="connsiteY2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00" h="6858000">
                <a:moveTo>
                  <a:pt x="11904137" y="374761"/>
                </a:moveTo>
                <a:cubicBezTo>
                  <a:pt x="11881208" y="376199"/>
                  <a:pt x="11864011" y="390571"/>
                  <a:pt x="11851113" y="409256"/>
                </a:cubicBezTo>
                <a:cubicBezTo>
                  <a:pt x="11835349" y="429377"/>
                  <a:pt x="11825318" y="453810"/>
                  <a:pt x="11813853" y="476806"/>
                </a:cubicBezTo>
                <a:cubicBezTo>
                  <a:pt x="11802389" y="498365"/>
                  <a:pt x="11789491" y="518487"/>
                  <a:pt x="11772294" y="537171"/>
                </a:cubicBezTo>
                <a:cubicBezTo>
                  <a:pt x="11753664" y="557293"/>
                  <a:pt x="11730735" y="573103"/>
                  <a:pt x="11703507" y="580289"/>
                </a:cubicBezTo>
                <a:cubicBezTo>
                  <a:pt x="11716405" y="588912"/>
                  <a:pt x="11733601" y="591787"/>
                  <a:pt x="11747932" y="591787"/>
                </a:cubicBezTo>
                <a:cubicBezTo>
                  <a:pt x="11763696" y="593224"/>
                  <a:pt x="11780893" y="590350"/>
                  <a:pt x="11796656" y="587475"/>
                </a:cubicBezTo>
                <a:cubicBezTo>
                  <a:pt x="11826751" y="583163"/>
                  <a:pt x="11858278" y="573103"/>
                  <a:pt x="11879774" y="551544"/>
                </a:cubicBezTo>
                <a:cubicBezTo>
                  <a:pt x="11845381" y="551544"/>
                  <a:pt x="11818153" y="528548"/>
                  <a:pt x="11816719" y="494054"/>
                </a:cubicBezTo>
                <a:cubicBezTo>
                  <a:pt x="11838216" y="519924"/>
                  <a:pt x="11871176" y="529985"/>
                  <a:pt x="11904137" y="521361"/>
                </a:cubicBezTo>
                <a:cubicBezTo>
                  <a:pt x="11932798" y="512738"/>
                  <a:pt x="11957160" y="489742"/>
                  <a:pt x="11965759" y="460997"/>
                </a:cubicBezTo>
                <a:cubicBezTo>
                  <a:pt x="11971491" y="442312"/>
                  <a:pt x="11972924" y="423628"/>
                  <a:pt x="11964326" y="404944"/>
                </a:cubicBezTo>
                <a:cubicBezTo>
                  <a:pt x="11952861" y="383385"/>
                  <a:pt x="11928499" y="373324"/>
                  <a:pt x="11904137" y="374761"/>
                </a:cubicBezTo>
                <a:close/>
                <a:moveTo>
                  <a:pt x="11779497" y="210928"/>
                </a:moveTo>
                <a:cubicBezTo>
                  <a:pt x="11730664" y="271298"/>
                  <a:pt x="11559747" y="314420"/>
                  <a:pt x="11559747" y="439472"/>
                </a:cubicBezTo>
                <a:cubicBezTo>
                  <a:pt x="11559747" y="486906"/>
                  <a:pt x="11589909" y="532902"/>
                  <a:pt x="11635870" y="550150"/>
                </a:cubicBezTo>
                <a:cubicBezTo>
                  <a:pt x="11663159" y="560212"/>
                  <a:pt x="11693320" y="558775"/>
                  <a:pt x="11720610" y="545838"/>
                </a:cubicBezTo>
                <a:cubicBezTo>
                  <a:pt x="11746463" y="534339"/>
                  <a:pt x="11765134" y="514216"/>
                  <a:pt x="11780933" y="489780"/>
                </a:cubicBezTo>
                <a:cubicBezTo>
                  <a:pt x="11798168" y="465345"/>
                  <a:pt x="11811095" y="439472"/>
                  <a:pt x="11826894" y="413599"/>
                </a:cubicBezTo>
                <a:cubicBezTo>
                  <a:pt x="11841257" y="390601"/>
                  <a:pt x="11861365" y="367603"/>
                  <a:pt x="11888654" y="361853"/>
                </a:cubicBezTo>
                <a:cubicBezTo>
                  <a:pt x="11914507" y="354666"/>
                  <a:pt x="11944668" y="361853"/>
                  <a:pt x="11963340" y="380539"/>
                </a:cubicBezTo>
                <a:cubicBezTo>
                  <a:pt x="11951850" y="343167"/>
                  <a:pt x="11930306" y="311545"/>
                  <a:pt x="11900144" y="284235"/>
                </a:cubicBezTo>
                <a:cubicBezTo>
                  <a:pt x="11867110" y="254050"/>
                  <a:pt x="11829767" y="232489"/>
                  <a:pt x="11789551" y="215240"/>
                </a:cubicBezTo>
                <a:cubicBezTo>
                  <a:pt x="11786678" y="213803"/>
                  <a:pt x="11782369" y="212365"/>
                  <a:pt x="11779497" y="210928"/>
                </a:cubicBezTo>
                <a:close/>
                <a:moveTo>
                  <a:pt x="0" y="0"/>
                </a:moveTo>
                <a:lnTo>
                  <a:pt x="12192000" y="0"/>
                </a:lnTo>
                <a:lnTo>
                  <a:pt x="12192000" y="6858000"/>
                </a:lnTo>
                <a:lnTo>
                  <a:pt x="0" y="6858000"/>
                </a:lnTo>
                <a:close/>
              </a:path>
            </a:pathLst>
          </a:custGeom>
          <a:solidFill>
            <a:schemeClr val="accent4"/>
          </a:solidFill>
        </p:spPr>
        <p:txBody>
          <a:bodyPr wrap="square">
            <a:noAutofit/>
          </a:bodyPr>
          <a:lstStyle>
            <a:lvl1pPr>
              <a:defRPr>
                <a:solidFill>
                  <a:schemeClr val="bg2">
                    <a:lumMod val="50000"/>
                  </a:schemeClr>
                </a:solidFill>
              </a:defRPr>
            </a:lvl1pPr>
          </a:lstStyle>
          <a:p>
            <a:r>
              <a:rPr lang="de-DE"/>
              <a:t>Insert Picture and send </a:t>
            </a:r>
            <a:r>
              <a:rPr lang="de-DE" err="1"/>
              <a:t>to</a:t>
            </a:r>
            <a:r>
              <a:rPr lang="de-DE"/>
              <a:t> back</a:t>
            </a:r>
          </a:p>
        </p:txBody>
      </p:sp>
      <p:grpSp>
        <p:nvGrpSpPr>
          <p:cNvPr id="5" name="Group 37">
            <a:extLst>
              <a:ext uri="{FF2B5EF4-FFF2-40B4-BE49-F238E27FC236}">
                <a16:creationId xmlns:a16="http://schemas.microsoft.com/office/drawing/2014/main" id="{175605CD-31A1-4F5E-8CC8-FA82332DB3A0}"/>
              </a:ext>
            </a:extLst>
          </p:cNvPr>
          <p:cNvGrpSpPr/>
          <p:nvPr userDrawn="1"/>
        </p:nvGrpSpPr>
        <p:grpSpPr>
          <a:xfrm>
            <a:off x="11562867" y="207689"/>
            <a:ext cx="418487" cy="387209"/>
            <a:chOff x="5481638" y="2859088"/>
            <a:chExt cx="1231900" cy="1139825"/>
          </a:xfrm>
          <a:solidFill>
            <a:schemeClr val="bg1"/>
          </a:solidFill>
        </p:grpSpPr>
        <p:sp>
          <p:nvSpPr>
            <p:cNvPr id="6" name="Freeform 320">
              <a:extLst>
                <a:ext uri="{FF2B5EF4-FFF2-40B4-BE49-F238E27FC236}">
                  <a16:creationId xmlns:a16="http://schemas.microsoft.com/office/drawing/2014/main" id="{AE5DD593-FDBD-4A70-83DE-64E2F0ED00BB}"/>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sz="570"/>
            </a:p>
          </p:txBody>
        </p:sp>
        <p:sp>
          <p:nvSpPr>
            <p:cNvPr id="7" name="Freeform 321">
              <a:extLst>
                <a:ext uri="{FF2B5EF4-FFF2-40B4-BE49-F238E27FC236}">
                  <a16:creationId xmlns:a16="http://schemas.microsoft.com/office/drawing/2014/main" id="{5E1F1E46-28BC-4B11-9A4D-30E587571815}"/>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sz="570"/>
            </a:p>
          </p:txBody>
        </p:sp>
      </p:grpSp>
    </p:spTree>
    <p:extLst>
      <p:ext uri="{BB962C8B-B14F-4D97-AF65-F5344CB8AC3E}">
        <p14:creationId xmlns:p14="http://schemas.microsoft.com/office/powerpoint/2010/main" val="3978735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25/09/2023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 picture blue Pik">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B335D29-1EFC-4491-AD11-74BC952F53E5}"/>
              </a:ext>
            </a:extLst>
          </p:cNvPr>
          <p:cNvSpPr>
            <a:spLocks noGrp="1"/>
          </p:cNvSpPr>
          <p:nvPr>
            <p:ph type="pic" sz="quarter" idx="13" hasCustomPrompt="1"/>
          </p:nvPr>
        </p:nvSpPr>
        <p:spPr>
          <a:xfrm>
            <a:off x="0" y="0"/>
            <a:ext cx="12192000" cy="6858000"/>
          </a:xfrm>
          <a:custGeom>
            <a:avLst/>
            <a:gdLst>
              <a:gd name="connsiteX0" fmla="*/ 11785528 w 12192000"/>
              <a:gd name="connsiteY0" fmla="*/ 202927 h 6858000"/>
              <a:gd name="connsiteX1" fmla="*/ 11561144 w 12192000"/>
              <a:gd name="connsiteY1" fmla="*/ 434840 h 6858000"/>
              <a:gd name="connsiteX2" fmla="*/ 11638872 w 12192000"/>
              <a:gd name="connsiteY2" fmla="*/ 549328 h 6858000"/>
              <a:gd name="connsiteX3" fmla="*/ 11718066 w 12192000"/>
              <a:gd name="connsiteY3" fmla="*/ 550796 h 6858000"/>
              <a:gd name="connsiteX4" fmla="*/ 11750147 w 12192000"/>
              <a:gd name="connsiteY4" fmla="*/ 534834 h 6858000"/>
              <a:gd name="connsiteX5" fmla="*/ 11776529 w 12192000"/>
              <a:gd name="connsiteY5" fmla="*/ 511343 h 6858000"/>
              <a:gd name="connsiteX6" fmla="*/ 11769485 w 12192000"/>
              <a:gd name="connsiteY6" fmla="*/ 534267 h 6858000"/>
              <a:gd name="connsiteX7" fmla="*/ 11704684 w 12192000"/>
              <a:gd name="connsiteY7" fmla="*/ 577228 h 6858000"/>
              <a:gd name="connsiteX8" fmla="*/ 11758983 w 12192000"/>
              <a:gd name="connsiteY8" fmla="*/ 591915 h 6858000"/>
              <a:gd name="connsiteX9" fmla="*/ 11888125 w 12192000"/>
              <a:gd name="connsiteY9" fmla="*/ 549322 h 6858000"/>
              <a:gd name="connsiteX10" fmla="*/ 11823554 w 12192000"/>
              <a:gd name="connsiteY10" fmla="*/ 492041 h 6858000"/>
              <a:gd name="connsiteX11" fmla="*/ 11888125 w 12192000"/>
              <a:gd name="connsiteY11" fmla="*/ 522885 h 6858000"/>
              <a:gd name="connsiteX12" fmla="*/ 11973357 w 12192000"/>
              <a:gd name="connsiteY12" fmla="*/ 465260 h 6858000"/>
              <a:gd name="connsiteX13" fmla="*/ 11980572 w 12192000"/>
              <a:gd name="connsiteY13" fmla="*/ 428927 h 6858000"/>
              <a:gd name="connsiteX14" fmla="*/ 11980580 w 12192000"/>
              <a:gd name="connsiteY14" fmla="*/ 428969 h 6858000"/>
              <a:gd name="connsiteX15" fmla="*/ 11980580 w 12192000"/>
              <a:gd name="connsiteY15" fmla="*/ 428886 h 6858000"/>
              <a:gd name="connsiteX16" fmla="*/ 11980580 w 12192000"/>
              <a:gd name="connsiteY16" fmla="*/ 426033 h 6858000"/>
              <a:gd name="connsiteX17" fmla="*/ 11908719 w 12192000"/>
              <a:gd name="connsiteY17" fmla="*/ 277785 h 6858000"/>
              <a:gd name="connsiteX18" fmla="*/ 11795794 w 12192000"/>
              <a:gd name="connsiteY18" fmla="*/ 207330 h 6858000"/>
              <a:gd name="connsiteX19" fmla="*/ 11785528 w 12192000"/>
              <a:gd name="connsiteY19" fmla="*/ 202927 h 6858000"/>
              <a:gd name="connsiteX20" fmla="*/ 0 w 12192000"/>
              <a:gd name="connsiteY20" fmla="*/ 0 h 6858000"/>
              <a:gd name="connsiteX21" fmla="*/ 12192000 w 12192000"/>
              <a:gd name="connsiteY21" fmla="*/ 0 h 6858000"/>
              <a:gd name="connsiteX22" fmla="*/ 12192000 w 12192000"/>
              <a:gd name="connsiteY22" fmla="*/ 6858000 h 6858000"/>
              <a:gd name="connsiteX23" fmla="*/ 0 w 121920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2000" h="6858000">
                <a:moveTo>
                  <a:pt x="11785528" y="202927"/>
                </a:moveTo>
                <a:cubicBezTo>
                  <a:pt x="11735665" y="263107"/>
                  <a:pt x="11561144" y="308609"/>
                  <a:pt x="11561144" y="434840"/>
                </a:cubicBezTo>
                <a:cubicBezTo>
                  <a:pt x="11561144" y="484745"/>
                  <a:pt x="11591942" y="531715"/>
                  <a:pt x="11638872" y="549328"/>
                </a:cubicBezTo>
                <a:cubicBezTo>
                  <a:pt x="11665270" y="559603"/>
                  <a:pt x="11691668" y="559603"/>
                  <a:pt x="11718066" y="550796"/>
                </a:cubicBezTo>
                <a:cubicBezTo>
                  <a:pt x="11729799" y="547127"/>
                  <a:pt x="11740431" y="541622"/>
                  <a:pt x="11750147" y="534834"/>
                </a:cubicBezTo>
                <a:lnTo>
                  <a:pt x="11776529" y="511343"/>
                </a:lnTo>
                <a:lnTo>
                  <a:pt x="11769485" y="534267"/>
                </a:lnTo>
                <a:cubicBezTo>
                  <a:pt x="11757790" y="556023"/>
                  <a:pt x="11733301" y="572822"/>
                  <a:pt x="11704684" y="577228"/>
                </a:cubicBezTo>
                <a:cubicBezTo>
                  <a:pt x="11713489" y="586040"/>
                  <a:pt x="11734035" y="591915"/>
                  <a:pt x="11758983" y="591915"/>
                </a:cubicBezTo>
                <a:cubicBezTo>
                  <a:pt x="11804476" y="591915"/>
                  <a:pt x="11860242" y="578696"/>
                  <a:pt x="11888125" y="549322"/>
                </a:cubicBezTo>
                <a:cubicBezTo>
                  <a:pt x="11849970" y="550790"/>
                  <a:pt x="11825022" y="525822"/>
                  <a:pt x="11823554" y="492041"/>
                </a:cubicBezTo>
                <a:cubicBezTo>
                  <a:pt x="11841164" y="514072"/>
                  <a:pt x="11863177" y="522885"/>
                  <a:pt x="11888125" y="522885"/>
                </a:cubicBezTo>
                <a:cubicBezTo>
                  <a:pt x="11926648" y="522885"/>
                  <a:pt x="11959392" y="498926"/>
                  <a:pt x="11973357" y="465260"/>
                </a:cubicBezTo>
                <a:lnTo>
                  <a:pt x="11980572" y="428927"/>
                </a:lnTo>
                <a:lnTo>
                  <a:pt x="11980580" y="428969"/>
                </a:lnTo>
                <a:lnTo>
                  <a:pt x="11980580" y="428886"/>
                </a:lnTo>
                <a:lnTo>
                  <a:pt x="11980580" y="426033"/>
                </a:lnTo>
                <a:cubicBezTo>
                  <a:pt x="11980580" y="367321"/>
                  <a:pt x="11951249" y="317416"/>
                  <a:pt x="11908719" y="277785"/>
                </a:cubicBezTo>
                <a:cubicBezTo>
                  <a:pt x="11876454" y="246961"/>
                  <a:pt x="11836857" y="224944"/>
                  <a:pt x="11795794" y="207330"/>
                </a:cubicBezTo>
                <a:cubicBezTo>
                  <a:pt x="11792860" y="205863"/>
                  <a:pt x="11789927" y="204395"/>
                  <a:pt x="11785528" y="202927"/>
                </a:cubicBezTo>
                <a:close/>
                <a:moveTo>
                  <a:pt x="0" y="0"/>
                </a:moveTo>
                <a:lnTo>
                  <a:pt x="12192000" y="0"/>
                </a:lnTo>
                <a:lnTo>
                  <a:pt x="12192000" y="6858000"/>
                </a:lnTo>
                <a:lnTo>
                  <a:pt x="0" y="6858000"/>
                </a:lnTo>
                <a:close/>
              </a:path>
            </a:pathLst>
          </a:custGeom>
          <a:solidFill>
            <a:schemeClr val="bg2"/>
          </a:solidFill>
        </p:spPr>
        <p:txBody>
          <a:bodyPr wrap="square">
            <a:noAutofit/>
          </a:bodyPr>
          <a:lstStyle>
            <a:lvl1pPr>
              <a:defRPr>
                <a:solidFill>
                  <a:schemeClr val="bg2">
                    <a:lumMod val="50000"/>
                  </a:schemeClr>
                </a:solidFill>
              </a:defRPr>
            </a:lvl1pPr>
          </a:lstStyle>
          <a:p>
            <a:r>
              <a:rPr lang="de-DE"/>
              <a:t>Insert Picture and send </a:t>
            </a:r>
            <a:r>
              <a:rPr lang="de-DE" err="1"/>
              <a:t>to</a:t>
            </a:r>
            <a:r>
              <a:rPr lang="de-DE"/>
              <a:t> back</a:t>
            </a:r>
          </a:p>
        </p:txBody>
      </p:sp>
    </p:spTree>
    <p:extLst>
      <p:ext uri="{BB962C8B-B14F-4D97-AF65-F5344CB8AC3E}">
        <p14:creationId xmlns:p14="http://schemas.microsoft.com/office/powerpoint/2010/main" val="193451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Final Slide 1">
    <p:bg>
      <p:bgPr>
        <a:solidFill>
          <a:srgbClr val="272936"/>
        </a:solidFill>
        <a:effectLst/>
      </p:bgPr>
    </p:bg>
    <p:spTree>
      <p:nvGrpSpPr>
        <p:cNvPr id="1" name=""/>
        <p:cNvGrpSpPr/>
        <p:nvPr/>
      </p:nvGrpSpPr>
      <p:grpSpPr>
        <a:xfrm>
          <a:off x="0" y="0"/>
          <a:ext cx="0" cy="0"/>
          <a:chOff x="0" y="0"/>
          <a:chExt cx="0" cy="0"/>
        </a:xfrm>
      </p:grpSpPr>
      <p:pic>
        <p:nvPicPr>
          <p:cNvPr id="17" name="Picture 2" descr="D:\My Work\Template\Icons\Social Media\LinkedIN.png">
            <a:hlinkClick r:id="rId2"/>
          </p:cNvPr>
          <p:cNvPicPr>
            <a:picLocks noChangeAspect="1" noChangeArrowheads="1"/>
          </p:cNvPicPr>
          <p:nvPr/>
        </p:nvPicPr>
        <p:blipFill>
          <a:blip r:embed="rId3" cstate="print"/>
          <a:srcRect/>
          <a:stretch>
            <a:fillRect/>
          </a:stretch>
        </p:blipFill>
        <p:spPr bwMode="auto">
          <a:xfrm>
            <a:off x="810098" y="4968014"/>
            <a:ext cx="333195" cy="333195"/>
          </a:xfrm>
          <a:prstGeom prst="rect">
            <a:avLst/>
          </a:prstGeom>
          <a:noFill/>
        </p:spPr>
      </p:pic>
      <p:pic>
        <p:nvPicPr>
          <p:cNvPr id="18" name="Picture 4" descr="D:\My Work\Template\Icons\Social Media\SlideShare.png">
            <a:hlinkClick r:id="rId4"/>
          </p:cNvPr>
          <p:cNvPicPr>
            <a:picLocks noChangeAspect="1" noChangeArrowheads="1"/>
          </p:cNvPicPr>
          <p:nvPr/>
        </p:nvPicPr>
        <p:blipFill>
          <a:blip r:embed="rId5" cstate="print"/>
          <a:srcRect/>
          <a:stretch>
            <a:fillRect/>
          </a:stretch>
        </p:blipFill>
        <p:spPr bwMode="auto">
          <a:xfrm>
            <a:off x="1193475" y="4968014"/>
            <a:ext cx="333195" cy="333195"/>
          </a:xfrm>
          <a:prstGeom prst="rect">
            <a:avLst/>
          </a:prstGeom>
          <a:noFill/>
        </p:spPr>
      </p:pic>
      <p:pic>
        <p:nvPicPr>
          <p:cNvPr id="19" name="Picture 5" descr="D:\My Work\Template\Icons\Social Media\Twitter.png">
            <a:hlinkClick r:id="rId6"/>
          </p:cNvPr>
          <p:cNvPicPr>
            <a:picLocks noChangeAspect="1" noChangeArrowheads="1"/>
          </p:cNvPicPr>
          <p:nvPr/>
        </p:nvPicPr>
        <p:blipFill>
          <a:blip r:embed="rId7" cstate="print"/>
          <a:srcRect/>
          <a:stretch>
            <a:fillRect/>
          </a:stretch>
        </p:blipFill>
        <p:spPr bwMode="auto">
          <a:xfrm>
            <a:off x="1576851" y="4968014"/>
            <a:ext cx="333195" cy="333195"/>
          </a:xfrm>
          <a:prstGeom prst="rect">
            <a:avLst/>
          </a:prstGeom>
          <a:noFill/>
        </p:spPr>
      </p:pic>
      <p:pic>
        <p:nvPicPr>
          <p:cNvPr id="20" name="Picture 6" descr="D:\My Work\Template\Icons\Social Media\YouTube.png">
            <a:hlinkClick r:id="rId8"/>
          </p:cNvPr>
          <p:cNvPicPr>
            <a:picLocks noChangeAspect="1" noChangeArrowheads="1"/>
          </p:cNvPicPr>
          <p:nvPr/>
        </p:nvPicPr>
        <p:blipFill>
          <a:blip r:embed="rId9" cstate="print"/>
          <a:srcRect/>
          <a:stretch>
            <a:fillRect/>
          </a:stretch>
        </p:blipFill>
        <p:spPr bwMode="auto">
          <a:xfrm>
            <a:off x="1960227" y="4968014"/>
            <a:ext cx="333195" cy="333195"/>
          </a:xfrm>
          <a:prstGeom prst="rect">
            <a:avLst/>
          </a:prstGeom>
          <a:noFill/>
        </p:spPr>
      </p:pic>
      <p:pic>
        <p:nvPicPr>
          <p:cNvPr id="21" name="Picture 7" descr="D:\My Work\Template\Icons\Social Media\Facebook.png">
            <a:hlinkClick r:id="rId10"/>
          </p:cNvPr>
          <p:cNvPicPr>
            <a:picLocks noChangeAspect="1" noChangeArrowheads="1"/>
          </p:cNvPicPr>
          <p:nvPr/>
        </p:nvPicPr>
        <p:blipFill>
          <a:blip r:embed="rId11" cstate="print"/>
          <a:srcRect/>
          <a:stretch>
            <a:fillRect/>
          </a:stretch>
        </p:blipFill>
        <p:spPr bwMode="auto">
          <a:xfrm>
            <a:off x="426720" y="4968014"/>
            <a:ext cx="333195" cy="333195"/>
          </a:xfrm>
          <a:prstGeom prst="rect">
            <a:avLst/>
          </a:prstGeom>
          <a:noFill/>
        </p:spPr>
      </p:pic>
      <p:sp>
        <p:nvSpPr>
          <p:cNvPr id="23" name="Rectangle 22"/>
          <p:cNvSpPr/>
          <p:nvPr/>
        </p:nvSpPr>
        <p:spPr>
          <a:xfrm>
            <a:off x="426720" y="6116301"/>
            <a:ext cx="3293017" cy="94000"/>
          </a:xfrm>
          <a:prstGeom prst="rect">
            <a:avLst/>
          </a:prstGeom>
        </p:spPr>
        <p:txBody>
          <a:bodyPr wrap="square" lIns="0" tIns="0" rIns="0" bIns="0" anchor="b" anchorCtr="0">
            <a:spAutoFit/>
          </a:bodyPr>
          <a:lstStyle/>
          <a:p>
            <a:pPr>
              <a:spcAft>
                <a:spcPts val="190"/>
              </a:spcAft>
            </a:pPr>
            <a:r>
              <a:rPr lang="en-US" sz="222" noProof="0">
                <a:solidFill>
                  <a:schemeClr val="bg1"/>
                </a:solidFill>
                <a:latin typeface="Ubuntu" panose="020B0504030602030204" pitchFamily="34" charset="0"/>
                <a:cs typeface="Arial"/>
              </a:rPr>
              <a:t>This presentation contains information that may be privileged or confidential and is the property of the Capgemini Group.</a:t>
            </a:r>
          </a:p>
          <a:p>
            <a:pPr>
              <a:spcAft>
                <a:spcPts val="190"/>
              </a:spcAft>
            </a:pPr>
            <a:r>
              <a:rPr lang="en-US" sz="222" noProof="0">
                <a:solidFill>
                  <a:schemeClr val="bg1"/>
                </a:solidFill>
                <a:latin typeface="Ubuntu" panose="020B0504030602030204" pitchFamily="34" charset="0"/>
                <a:cs typeface="Arial"/>
              </a:rPr>
              <a:t>Copyright © 2021 Capgemini. All rights reserved.</a:t>
            </a:r>
          </a:p>
        </p:txBody>
      </p:sp>
      <p:pic>
        <p:nvPicPr>
          <p:cNvPr id="28" name="Image 27">
            <a:extLst>
              <a:ext uri="{FF2B5EF4-FFF2-40B4-BE49-F238E27FC236}">
                <a16:creationId xmlns:a16="http://schemas.microsoft.com/office/drawing/2014/main" id="{CFD4BD67-7A96-4F02-AD8B-7157189FD65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rot="1808368" flipV="1">
            <a:off x="3661091" y="-1184328"/>
            <a:ext cx="10604299" cy="7497656"/>
          </a:xfrm>
          <a:prstGeom prst="rect">
            <a:avLst/>
          </a:prstGeom>
        </p:spPr>
      </p:pic>
      <p:sp>
        <p:nvSpPr>
          <p:cNvPr id="14" name="Rectangle 13"/>
          <p:cNvSpPr/>
          <p:nvPr/>
        </p:nvSpPr>
        <p:spPr>
          <a:xfrm>
            <a:off x="6536188" y="2920222"/>
            <a:ext cx="4600375" cy="2287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just"/>
            <a:r>
              <a:rPr lang="en-GB" sz="285" kern="1200">
                <a:solidFill>
                  <a:schemeClr val="lt1"/>
                </a:solidFill>
                <a:effectLst/>
                <a:latin typeface="+mn-lt"/>
                <a:ea typeface="+mn-ea"/>
                <a:cs typeface="+mn-cs"/>
              </a:rPr>
              <a:t>As the digital innovation, consulting and transformation brand of the Capgemini Group, Capgemini Invent helps </a:t>
            </a:r>
            <a:r>
              <a:rPr lang="en-GB" sz="285" kern="1200" err="1">
                <a:solidFill>
                  <a:schemeClr val="lt1"/>
                </a:solidFill>
                <a:effectLst/>
                <a:latin typeface="+mn-lt"/>
                <a:ea typeface="+mn-ea"/>
                <a:cs typeface="+mn-cs"/>
              </a:rPr>
              <a:t>CxOs</a:t>
            </a:r>
            <a:r>
              <a:rPr lang="en-GB" sz="285" kern="1200">
                <a:solidFill>
                  <a:schemeClr val="lt1"/>
                </a:solidFill>
                <a:effectLst/>
                <a:latin typeface="+mn-lt"/>
                <a:ea typeface="+mn-ea"/>
                <a:cs typeface="+mn-cs"/>
              </a:rPr>
              <a:t> envision and build what’s next for their organizations. Located in more than 30 offices and 25 creative studios around the </a:t>
            </a:r>
            <a:r>
              <a:rPr lang="en-GB" sz="285" kern="1200" err="1">
                <a:solidFill>
                  <a:schemeClr val="lt1"/>
                </a:solidFill>
                <a:effectLst/>
                <a:latin typeface="+mn-lt"/>
                <a:ea typeface="+mn-ea"/>
                <a:cs typeface="+mn-cs"/>
              </a:rPr>
              <a:t>world,its</a:t>
            </a:r>
            <a:r>
              <a:rPr lang="en-GB" sz="285" kern="1200">
                <a:solidFill>
                  <a:schemeClr val="lt1"/>
                </a:solidFill>
                <a:effectLst/>
                <a:latin typeface="+mn-lt"/>
                <a:ea typeface="+mn-ea"/>
                <a:cs typeface="+mn-cs"/>
              </a:rPr>
              <a:t> 7,000+ strong team combines strategy, technology, data science and creative design with deep industry expertise and insights, to develop new digital solutions and business models</a:t>
            </a:r>
            <a:br>
              <a:rPr lang="en-GB" sz="285" kern="1200">
                <a:solidFill>
                  <a:schemeClr val="lt1"/>
                </a:solidFill>
                <a:effectLst/>
                <a:latin typeface="+mn-lt"/>
                <a:ea typeface="+mn-ea"/>
                <a:cs typeface="+mn-cs"/>
              </a:rPr>
            </a:br>
            <a:r>
              <a:rPr lang="en-GB" sz="285" kern="1200">
                <a:solidFill>
                  <a:schemeClr val="lt1"/>
                </a:solidFill>
                <a:effectLst/>
                <a:latin typeface="+mn-lt"/>
                <a:ea typeface="+mn-ea"/>
                <a:cs typeface="+mn-cs"/>
              </a:rPr>
              <a:t>of the future.</a:t>
            </a:r>
            <a:endParaRPr lang="en-US" sz="285" kern="1200">
              <a:solidFill>
                <a:schemeClr val="lt1"/>
              </a:solidFill>
              <a:effectLst/>
              <a:latin typeface="+mn-lt"/>
              <a:ea typeface="+mn-ea"/>
              <a:cs typeface="+mn-cs"/>
            </a:endParaRPr>
          </a:p>
          <a:p>
            <a:pPr algn="just"/>
            <a:r>
              <a:rPr lang="en-GB" sz="285" b="1" i="1" kern="1200">
                <a:solidFill>
                  <a:schemeClr val="lt1"/>
                </a:solidFill>
                <a:effectLst/>
                <a:latin typeface="+mn-lt"/>
                <a:ea typeface="+mn-ea"/>
                <a:cs typeface="+mn-cs"/>
              </a:rPr>
              <a:t> </a:t>
            </a:r>
            <a:endParaRPr lang="en-US" sz="285" kern="1200">
              <a:solidFill>
                <a:schemeClr val="lt1"/>
              </a:solidFill>
              <a:effectLst/>
              <a:latin typeface="+mn-lt"/>
              <a:ea typeface="+mn-ea"/>
              <a:cs typeface="+mn-cs"/>
            </a:endParaRPr>
          </a:p>
          <a:p>
            <a:pPr algn="just"/>
            <a:r>
              <a:rPr lang="en-GB" sz="285" kern="1200">
                <a:solidFill>
                  <a:schemeClr val="lt1"/>
                </a:solidFill>
                <a:effectLst/>
                <a:latin typeface="+mn-lt"/>
                <a:ea typeface="+mn-ea"/>
                <a:cs typeface="+mn-cs"/>
              </a:rPr>
              <a:t>Capgemini Invent is an integral part of Capgemini, a global leader in partnering with companies to transform and manage their business by harnessing the power of technology. The Group is guided everyday by its purpose of unleashing human energy through technology for an inclusive and sustainable future. It is a responsible and diverse organization of 270,000 team members in nearly 50 countries. With its strong 50 year heritage and deep industry expertise, Capgemini is trusted by its clients to address the entire breadth of their business needs, from strategy and design to operations, </a:t>
            </a:r>
            <a:r>
              <a:rPr lang="en-GB" sz="285" kern="1200" err="1">
                <a:solidFill>
                  <a:schemeClr val="lt1"/>
                </a:solidFill>
                <a:effectLst/>
                <a:latin typeface="+mn-lt"/>
                <a:ea typeface="+mn-ea"/>
                <a:cs typeface="+mn-cs"/>
              </a:rPr>
              <a:t>fueled</a:t>
            </a:r>
            <a:r>
              <a:rPr lang="en-GB" sz="285" kern="1200">
                <a:solidFill>
                  <a:schemeClr val="lt1"/>
                </a:solidFill>
                <a:effectLst/>
                <a:latin typeface="+mn-lt"/>
                <a:ea typeface="+mn-ea"/>
                <a:cs typeface="+mn-cs"/>
              </a:rPr>
              <a:t> by the fast evolving and innovative world of cloud, data, AI, connectivity, software, digital engineering and platforms. The Group reported in 2020 global revenues of €16 billion.</a:t>
            </a:r>
            <a:endParaRPr lang="en-US" sz="285" kern="1200">
              <a:solidFill>
                <a:schemeClr val="lt1"/>
              </a:solidFill>
              <a:effectLst/>
              <a:latin typeface="+mn-lt"/>
              <a:ea typeface="+mn-ea"/>
              <a:cs typeface="+mn-cs"/>
            </a:endParaRPr>
          </a:p>
        </p:txBody>
      </p:sp>
      <p:sp>
        <p:nvSpPr>
          <p:cNvPr id="15" name="Rectangle 14"/>
          <p:cNvSpPr/>
          <p:nvPr/>
        </p:nvSpPr>
        <p:spPr>
          <a:xfrm>
            <a:off x="6536183" y="2540958"/>
            <a:ext cx="2219961" cy="69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ts val="633"/>
              </a:lnSpc>
            </a:pPr>
            <a:r>
              <a:rPr lang="en-US" sz="443">
                <a:solidFill>
                  <a:schemeClr val="bg1"/>
                </a:solidFill>
                <a:latin typeface="Ubuntu" panose="020B0504030602030204" pitchFamily="34" charset="0"/>
              </a:rPr>
              <a:t>About Capgemini Invent</a:t>
            </a:r>
          </a:p>
        </p:txBody>
      </p:sp>
      <p:sp>
        <p:nvSpPr>
          <p:cNvPr id="16" name="Rectangle 15"/>
          <p:cNvSpPr/>
          <p:nvPr/>
        </p:nvSpPr>
        <p:spPr>
          <a:xfrm>
            <a:off x="6536183" y="5301209"/>
            <a:ext cx="4345177" cy="407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289318" rtl="0" eaLnBrk="1" fontAlgn="auto" latinLnBrk="0" hangingPunct="1">
              <a:lnSpc>
                <a:spcPts val="379"/>
              </a:lnSpc>
              <a:spcBef>
                <a:spcPts val="0"/>
              </a:spcBef>
              <a:spcAft>
                <a:spcPts val="0"/>
              </a:spcAft>
              <a:buClrTx/>
              <a:buSzTx/>
              <a:buFontTx/>
              <a:buNone/>
              <a:tabLst/>
              <a:defRPr/>
            </a:pPr>
            <a:r>
              <a:rPr lang="en-GB" sz="285">
                <a:solidFill>
                  <a:schemeClr val="bg1"/>
                </a:solidFill>
                <a:effectLst/>
                <a:latin typeface="Ubuntu" panose="020B0504030602030204" pitchFamily="34" charset="0"/>
              </a:rPr>
              <a:t>Get the Future You Want </a:t>
            </a:r>
            <a:r>
              <a:rPr lang="en-US" sz="285">
                <a:solidFill>
                  <a:schemeClr val="bg1"/>
                </a:solidFill>
                <a:effectLst/>
                <a:latin typeface="Ubuntu" panose="020B0504030602030204" pitchFamily="34" charset="0"/>
              </a:rPr>
              <a:t>|</a:t>
            </a:r>
            <a:r>
              <a:rPr lang="en-GB" sz="285">
                <a:solidFill>
                  <a:schemeClr val="bg1"/>
                </a:solidFill>
                <a:effectLst/>
                <a:latin typeface="Ubuntu" panose="020B0504030602030204" pitchFamily="34" charset="0"/>
              </a:rPr>
              <a:t> </a:t>
            </a:r>
            <a:r>
              <a:rPr lang="en-US" sz="332">
                <a:solidFill>
                  <a:schemeClr val="accent2"/>
                </a:solidFill>
                <a:latin typeface="Ubuntu" panose="020B0504030602030204" pitchFamily="34" charset="0"/>
              </a:rPr>
              <a:t>www.capgemini.com/invent</a:t>
            </a:r>
          </a:p>
        </p:txBody>
      </p:sp>
      <p:pic>
        <p:nvPicPr>
          <p:cNvPr id="13" name="Picture 7">
            <a:extLst>
              <a:ext uri="{FF2B5EF4-FFF2-40B4-BE49-F238E27FC236}">
                <a16:creationId xmlns:a16="http://schemas.microsoft.com/office/drawing/2014/main" id="{F9B42E50-405D-4320-932D-4A5EAD8D82B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107" y="533780"/>
            <a:ext cx="4024242" cy="1212215"/>
          </a:xfrm>
          <a:prstGeom prst="rect">
            <a:avLst/>
          </a:prstGeom>
        </p:spPr>
      </p:pic>
    </p:spTree>
    <p:extLst>
      <p:ext uri="{BB962C8B-B14F-4D97-AF65-F5344CB8AC3E}">
        <p14:creationId xmlns:p14="http://schemas.microsoft.com/office/powerpoint/2010/main" val="1265880207"/>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2_Final Slide 2">
    <p:bg>
      <p:bgPr>
        <a:solidFill>
          <a:srgbClr val="272936"/>
        </a:solidFill>
        <a:effectLst/>
      </p:bgPr>
    </p:bg>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0489A022-D524-4B27-A5EC-7E24500CC9B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32213" y="1562180"/>
            <a:ext cx="9702386" cy="6043284"/>
          </a:xfrm>
          <a:prstGeom prst="rect">
            <a:avLst/>
          </a:prstGeom>
        </p:spPr>
      </p:pic>
      <p:sp>
        <p:nvSpPr>
          <p:cNvPr id="57" name="Rectangle 56"/>
          <p:cNvSpPr/>
          <p:nvPr/>
        </p:nvSpPr>
        <p:spPr>
          <a:xfrm>
            <a:off x="426723" y="6146346"/>
            <a:ext cx="3221008" cy="94000"/>
          </a:xfrm>
          <a:prstGeom prst="rect">
            <a:avLst/>
          </a:prstGeom>
        </p:spPr>
        <p:txBody>
          <a:bodyPr wrap="square" lIns="0" tIns="0" rIns="0" bIns="0" anchor="b" anchorCtr="0">
            <a:spAutoFit/>
          </a:bodyPr>
          <a:lstStyle/>
          <a:p>
            <a:pPr lvl="0">
              <a:spcAft>
                <a:spcPts val="190"/>
              </a:spcAft>
            </a:pPr>
            <a:r>
              <a:rPr lang="en-US" sz="222" noProof="0">
                <a:solidFill>
                  <a:schemeClr val="bg1"/>
                </a:solidFill>
                <a:latin typeface="Ubuntu" panose="020B0504030602030204" pitchFamily="34" charset="0"/>
                <a:cs typeface="Arial"/>
              </a:rPr>
              <a:t>This presentation contains information that may be privileged or confidential and is the property of the Capgemini Group.</a:t>
            </a:r>
          </a:p>
          <a:p>
            <a:pPr lvl="0">
              <a:spcAft>
                <a:spcPts val="190"/>
              </a:spcAft>
            </a:pPr>
            <a:r>
              <a:rPr lang="en-US" sz="222" noProof="0">
                <a:solidFill>
                  <a:schemeClr val="bg1"/>
                </a:solidFill>
                <a:latin typeface="Ubuntu" panose="020B0504030602030204" pitchFamily="34" charset="0"/>
                <a:cs typeface="Arial"/>
              </a:rPr>
              <a:t>Copyright © 2021 Capgemini. All rights reserved.</a:t>
            </a:r>
          </a:p>
        </p:txBody>
      </p:sp>
      <p:pic>
        <p:nvPicPr>
          <p:cNvPr id="17" name="Picture 2" descr="D:\My Work\Template\Icons\Social Media\LinkedIN.png">
            <a:hlinkClick r:id="rId7"/>
            <a:extLst>
              <a:ext uri="{FF2B5EF4-FFF2-40B4-BE49-F238E27FC236}">
                <a16:creationId xmlns:a16="http://schemas.microsoft.com/office/drawing/2014/main" id="{F6DF1D6E-8462-43E1-AFC5-8A5C855024F4}"/>
              </a:ext>
            </a:extLst>
          </p:cNvPr>
          <p:cNvPicPr>
            <a:picLocks noChangeAspect="1" noChangeArrowheads="1"/>
          </p:cNvPicPr>
          <p:nvPr/>
        </p:nvPicPr>
        <p:blipFill>
          <a:blip r:embed="rId8" cstate="print"/>
          <a:srcRect/>
          <a:stretch>
            <a:fillRect/>
          </a:stretch>
        </p:blipFill>
        <p:spPr bwMode="auto">
          <a:xfrm>
            <a:off x="810098" y="5328054"/>
            <a:ext cx="333195" cy="333195"/>
          </a:xfrm>
          <a:prstGeom prst="rect">
            <a:avLst/>
          </a:prstGeom>
          <a:noFill/>
        </p:spPr>
      </p:pic>
      <p:pic>
        <p:nvPicPr>
          <p:cNvPr id="19" name="Picture 4" descr="D:\My Work\Template\Icons\Social Media\SlideShare.png">
            <a:hlinkClick r:id="rId9"/>
            <a:extLst>
              <a:ext uri="{FF2B5EF4-FFF2-40B4-BE49-F238E27FC236}">
                <a16:creationId xmlns:a16="http://schemas.microsoft.com/office/drawing/2014/main" id="{DA74C6D2-FFE3-4CE8-B52D-0A33097AEEAF}"/>
              </a:ext>
            </a:extLst>
          </p:cNvPr>
          <p:cNvPicPr>
            <a:picLocks noChangeAspect="1" noChangeArrowheads="1"/>
          </p:cNvPicPr>
          <p:nvPr/>
        </p:nvPicPr>
        <p:blipFill>
          <a:blip r:embed="rId10" cstate="print"/>
          <a:srcRect/>
          <a:stretch>
            <a:fillRect/>
          </a:stretch>
        </p:blipFill>
        <p:spPr bwMode="auto">
          <a:xfrm>
            <a:off x="1193475" y="5328054"/>
            <a:ext cx="333195" cy="333195"/>
          </a:xfrm>
          <a:prstGeom prst="rect">
            <a:avLst/>
          </a:prstGeom>
          <a:noFill/>
        </p:spPr>
      </p:pic>
      <p:pic>
        <p:nvPicPr>
          <p:cNvPr id="20" name="Picture 5" descr="D:\My Work\Template\Icons\Social Media\Twitter.png">
            <a:hlinkClick r:id="rId11"/>
            <a:extLst>
              <a:ext uri="{FF2B5EF4-FFF2-40B4-BE49-F238E27FC236}">
                <a16:creationId xmlns:a16="http://schemas.microsoft.com/office/drawing/2014/main" id="{14E10122-92A2-4535-9737-8C1BE0EE0AEC}"/>
              </a:ext>
            </a:extLst>
          </p:cNvPr>
          <p:cNvPicPr>
            <a:picLocks noChangeAspect="1" noChangeArrowheads="1"/>
          </p:cNvPicPr>
          <p:nvPr/>
        </p:nvPicPr>
        <p:blipFill>
          <a:blip r:embed="rId12" cstate="print"/>
          <a:srcRect/>
          <a:stretch>
            <a:fillRect/>
          </a:stretch>
        </p:blipFill>
        <p:spPr bwMode="auto">
          <a:xfrm>
            <a:off x="1576851" y="5328054"/>
            <a:ext cx="333195" cy="333195"/>
          </a:xfrm>
          <a:prstGeom prst="rect">
            <a:avLst/>
          </a:prstGeom>
          <a:noFill/>
        </p:spPr>
      </p:pic>
      <p:pic>
        <p:nvPicPr>
          <p:cNvPr id="21" name="Picture 6" descr="D:\My Work\Template\Icons\Social Media\YouTube.png">
            <a:hlinkClick r:id="rId13"/>
            <a:extLst>
              <a:ext uri="{FF2B5EF4-FFF2-40B4-BE49-F238E27FC236}">
                <a16:creationId xmlns:a16="http://schemas.microsoft.com/office/drawing/2014/main" id="{BA6EF96A-02CA-41A1-9095-358FE7486671}"/>
              </a:ext>
            </a:extLst>
          </p:cNvPr>
          <p:cNvPicPr>
            <a:picLocks noChangeAspect="1" noChangeArrowheads="1"/>
          </p:cNvPicPr>
          <p:nvPr/>
        </p:nvPicPr>
        <p:blipFill>
          <a:blip r:embed="rId14" cstate="print"/>
          <a:srcRect/>
          <a:stretch>
            <a:fillRect/>
          </a:stretch>
        </p:blipFill>
        <p:spPr bwMode="auto">
          <a:xfrm>
            <a:off x="1960227" y="5328054"/>
            <a:ext cx="333195" cy="333195"/>
          </a:xfrm>
          <a:prstGeom prst="rect">
            <a:avLst/>
          </a:prstGeom>
          <a:noFill/>
        </p:spPr>
      </p:pic>
      <p:pic>
        <p:nvPicPr>
          <p:cNvPr id="22" name="Picture 7" descr="D:\My Work\Template\Icons\Social Media\Facebook.png">
            <a:hlinkClick r:id="rId15"/>
            <a:extLst>
              <a:ext uri="{FF2B5EF4-FFF2-40B4-BE49-F238E27FC236}">
                <a16:creationId xmlns:a16="http://schemas.microsoft.com/office/drawing/2014/main" id="{BCC76D32-C587-45AA-A26C-ED5B038C867B}"/>
              </a:ext>
            </a:extLst>
          </p:cNvPr>
          <p:cNvPicPr>
            <a:picLocks noChangeAspect="1" noChangeArrowheads="1"/>
          </p:cNvPicPr>
          <p:nvPr/>
        </p:nvPicPr>
        <p:blipFill>
          <a:blip r:embed="rId16" cstate="print"/>
          <a:srcRect/>
          <a:stretch>
            <a:fillRect/>
          </a:stretch>
        </p:blipFill>
        <p:spPr bwMode="auto">
          <a:xfrm>
            <a:off x="426720" y="5328054"/>
            <a:ext cx="333195" cy="333195"/>
          </a:xfrm>
          <a:prstGeom prst="rect">
            <a:avLst/>
          </a:prstGeom>
          <a:noFill/>
        </p:spPr>
      </p:pic>
      <p:sp>
        <p:nvSpPr>
          <p:cNvPr id="48" name="Rectangle 47"/>
          <p:cNvSpPr/>
          <p:nvPr/>
        </p:nvSpPr>
        <p:spPr>
          <a:xfrm>
            <a:off x="426523" y="1068313"/>
            <a:ext cx="2219961" cy="69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ts val="633"/>
              </a:lnSpc>
            </a:pPr>
            <a:r>
              <a:rPr lang="en-US" sz="443">
                <a:solidFill>
                  <a:schemeClr val="bg1"/>
                </a:solidFill>
                <a:latin typeface="Ubuntu" panose="020B0504030602030204" pitchFamily="34" charset="0"/>
              </a:rPr>
              <a:t>About Capgemini</a:t>
            </a:r>
          </a:p>
        </p:txBody>
      </p:sp>
      <p:sp>
        <p:nvSpPr>
          <p:cNvPr id="60" name="Rectangle 59"/>
          <p:cNvSpPr/>
          <p:nvPr>
            <p:custDataLst>
              <p:tags r:id="rId1"/>
            </p:custDataLst>
          </p:nvPr>
        </p:nvSpPr>
        <p:spPr>
          <a:xfrm>
            <a:off x="6324599" y="1068314"/>
            <a:ext cx="2240281" cy="335798"/>
          </a:xfrm>
          <a:prstGeom prst="rect">
            <a:avLst/>
          </a:prstGeom>
        </p:spPr>
        <p:txBody>
          <a:bodyPr wrap="square" lIns="0" tIns="0" rIns="0" bIns="0">
            <a:spAutoFit/>
          </a:bodyPr>
          <a:lstStyle/>
          <a:p>
            <a:pPr>
              <a:spcAft>
                <a:spcPts val="190"/>
              </a:spcAft>
            </a:pPr>
            <a:r>
              <a:rPr lang="en-US" sz="379" b="1">
                <a:solidFill>
                  <a:schemeClr val="bg1"/>
                </a:solidFill>
                <a:latin typeface="Ubuntu" panose="020B0504030602030204" pitchFamily="34" charset="0"/>
                <a:cs typeface="Arial"/>
              </a:rPr>
              <a:t>Name, Last Name</a:t>
            </a:r>
          </a:p>
          <a:p>
            <a:pPr>
              <a:lnSpc>
                <a:spcPts val="379"/>
              </a:lnSpc>
            </a:pPr>
            <a:r>
              <a:rPr lang="en-US" sz="316">
                <a:solidFill>
                  <a:schemeClr val="bg1"/>
                </a:solidFill>
                <a:latin typeface="Ubuntu" panose="020B0504030602030204" pitchFamily="34" charset="0"/>
                <a:cs typeface="Arial"/>
              </a:rPr>
              <a:t>Title/Role</a:t>
            </a:r>
          </a:p>
          <a:p>
            <a:pPr>
              <a:lnSpc>
                <a:spcPts val="379"/>
              </a:lnSpc>
            </a:pPr>
            <a:r>
              <a:rPr lang="en-US" sz="316">
                <a:solidFill>
                  <a:schemeClr val="bg1"/>
                </a:solidFill>
                <a:latin typeface="Ubuntu" panose="020B0504030602030204" pitchFamily="34" charset="0"/>
                <a:cs typeface="Arial"/>
              </a:rPr>
              <a:t>Capgemini Office (Optional)</a:t>
            </a:r>
          </a:p>
          <a:p>
            <a:pPr>
              <a:lnSpc>
                <a:spcPts val="379"/>
              </a:lnSpc>
            </a:pPr>
            <a:r>
              <a:rPr lang="en-US" sz="316">
                <a:solidFill>
                  <a:schemeClr val="bg1"/>
                </a:solidFill>
                <a:latin typeface="Ubuntu" panose="020B0504030602030204" pitchFamily="34" charset="0"/>
                <a:cs typeface="Arial"/>
              </a:rPr>
              <a:t>Address Line 1</a:t>
            </a:r>
          </a:p>
          <a:p>
            <a:pPr>
              <a:lnSpc>
                <a:spcPts val="379"/>
              </a:lnSpc>
            </a:pPr>
            <a:r>
              <a:rPr lang="en-US" sz="316">
                <a:solidFill>
                  <a:schemeClr val="bg1"/>
                </a:solidFill>
                <a:latin typeface="Ubuntu" panose="020B0504030602030204" pitchFamily="34" charset="0"/>
                <a:cs typeface="Arial"/>
              </a:rPr>
              <a:t>Address Line 2 </a:t>
            </a:r>
          </a:p>
          <a:p>
            <a:pPr>
              <a:lnSpc>
                <a:spcPts val="379"/>
              </a:lnSpc>
            </a:pPr>
            <a:r>
              <a:rPr lang="en-US" sz="316">
                <a:solidFill>
                  <a:schemeClr val="bg1"/>
                </a:solidFill>
                <a:latin typeface="Ubuntu" panose="020B0504030602030204" pitchFamily="34" charset="0"/>
                <a:cs typeface="Arial"/>
              </a:rPr>
              <a:t>Address Line 3</a:t>
            </a:r>
          </a:p>
        </p:txBody>
      </p:sp>
      <p:sp>
        <p:nvSpPr>
          <p:cNvPr id="61" name="Rectangle 60"/>
          <p:cNvSpPr/>
          <p:nvPr>
            <p:custDataLst>
              <p:tags r:id="rId2"/>
            </p:custDataLst>
          </p:nvPr>
        </p:nvSpPr>
        <p:spPr>
          <a:xfrm>
            <a:off x="9499996" y="1068314"/>
            <a:ext cx="2240281" cy="335798"/>
          </a:xfrm>
          <a:prstGeom prst="rect">
            <a:avLst/>
          </a:prstGeom>
        </p:spPr>
        <p:txBody>
          <a:bodyPr wrap="square" lIns="0" tIns="0" rIns="0" bIns="0">
            <a:spAutoFit/>
          </a:bodyPr>
          <a:lstStyle/>
          <a:p>
            <a:pPr>
              <a:spcAft>
                <a:spcPts val="190"/>
              </a:spcAft>
            </a:pPr>
            <a:r>
              <a:rPr lang="en-US" sz="379" b="1">
                <a:solidFill>
                  <a:schemeClr val="bg1"/>
                </a:solidFill>
                <a:latin typeface="Ubuntu" panose="020B0504030602030204" pitchFamily="34" charset="0"/>
                <a:cs typeface="Arial"/>
              </a:rPr>
              <a:t>Name, Last Name</a:t>
            </a:r>
          </a:p>
          <a:p>
            <a:pPr>
              <a:lnSpc>
                <a:spcPts val="379"/>
              </a:lnSpc>
            </a:pPr>
            <a:r>
              <a:rPr lang="en-US" sz="316">
                <a:solidFill>
                  <a:schemeClr val="bg1"/>
                </a:solidFill>
                <a:latin typeface="Ubuntu" panose="020B0504030602030204" pitchFamily="34" charset="0"/>
                <a:cs typeface="Arial"/>
              </a:rPr>
              <a:t>Title/Role</a:t>
            </a:r>
          </a:p>
          <a:p>
            <a:pPr>
              <a:lnSpc>
                <a:spcPts val="379"/>
              </a:lnSpc>
            </a:pPr>
            <a:r>
              <a:rPr lang="en-US" sz="316">
                <a:solidFill>
                  <a:schemeClr val="bg1"/>
                </a:solidFill>
                <a:latin typeface="Ubuntu" panose="020B0504030602030204" pitchFamily="34" charset="0"/>
                <a:cs typeface="Arial"/>
              </a:rPr>
              <a:t>Capgemini Office (Optional)</a:t>
            </a:r>
          </a:p>
          <a:p>
            <a:pPr>
              <a:lnSpc>
                <a:spcPts val="379"/>
              </a:lnSpc>
            </a:pPr>
            <a:r>
              <a:rPr lang="en-US" sz="316">
                <a:solidFill>
                  <a:schemeClr val="bg1"/>
                </a:solidFill>
                <a:latin typeface="Ubuntu" panose="020B0504030602030204" pitchFamily="34" charset="0"/>
                <a:cs typeface="Arial"/>
              </a:rPr>
              <a:t>Address Line 1</a:t>
            </a:r>
          </a:p>
          <a:p>
            <a:pPr>
              <a:lnSpc>
                <a:spcPts val="379"/>
              </a:lnSpc>
            </a:pPr>
            <a:r>
              <a:rPr lang="en-US" sz="316">
                <a:solidFill>
                  <a:schemeClr val="bg1"/>
                </a:solidFill>
                <a:latin typeface="Ubuntu" panose="020B0504030602030204" pitchFamily="34" charset="0"/>
                <a:cs typeface="Arial"/>
              </a:rPr>
              <a:t>Address Line 2 </a:t>
            </a:r>
          </a:p>
          <a:p>
            <a:pPr>
              <a:lnSpc>
                <a:spcPts val="379"/>
              </a:lnSpc>
            </a:pPr>
            <a:r>
              <a:rPr lang="en-US" sz="316">
                <a:solidFill>
                  <a:schemeClr val="bg1"/>
                </a:solidFill>
                <a:latin typeface="Ubuntu" panose="020B0504030602030204" pitchFamily="34" charset="0"/>
                <a:cs typeface="Arial"/>
              </a:rPr>
              <a:t>Address Line 3</a:t>
            </a:r>
          </a:p>
        </p:txBody>
      </p:sp>
      <p:sp>
        <p:nvSpPr>
          <p:cNvPr id="62" name="Rectangle 61"/>
          <p:cNvSpPr/>
          <p:nvPr>
            <p:custDataLst>
              <p:tags r:id="rId3"/>
            </p:custDataLst>
          </p:nvPr>
        </p:nvSpPr>
        <p:spPr>
          <a:xfrm>
            <a:off x="6324599" y="2332239"/>
            <a:ext cx="2240281" cy="335798"/>
          </a:xfrm>
          <a:prstGeom prst="rect">
            <a:avLst/>
          </a:prstGeom>
        </p:spPr>
        <p:txBody>
          <a:bodyPr wrap="square" lIns="0" tIns="0" rIns="0" bIns="0">
            <a:spAutoFit/>
          </a:bodyPr>
          <a:lstStyle/>
          <a:p>
            <a:pPr>
              <a:spcAft>
                <a:spcPts val="190"/>
              </a:spcAft>
            </a:pPr>
            <a:r>
              <a:rPr lang="en-US" sz="379" b="1">
                <a:solidFill>
                  <a:schemeClr val="bg1"/>
                </a:solidFill>
                <a:latin typeface="Ubuntu" panose="020B0504030602030204" pitchFamily="34" charset="0"/>
                <a:cs typeface="Arial"/>
              </a:rPr>
              <a:t>Name, Last Name</a:t>
            </a:r>
          </a:p>
          <a:p>
            <a:pPr>
              <a:lnSpc>
                <a:spcPts val="379"/>
              </a:lnSpc>
            </a:pPr>
            <a:r>
              <a:rPr lang="en-US" sz="316">
                <a:solidFill>
                  <a:schemeClr val="bg1"/>
                </a:solidFill>
                <a:latin typeface="Ubuntu" panose="020B0504030602030204" pitchFamily="34" charset="0"/>
                <a:cs typeface="Arial"/>
              </a:rPr>
              <a:t>Title/Role</a:t>
            </a:r>
          </a:p>
          <a:p>
            <a:pPr>
              <a:lnSpc>
                <a:spcPts val="379"/>
              </a:lnSpc>
            </a:pPr>
            <a:r>
              <a:rPr lang="en-US" sz="316">
                <a:solidFill>
                  <a:schemeClr val="bg1"/>
                </a:solidFill>
                <a:latin typeface="Ubuntu" panose="020B0504030602030204" pitchFamily="34" charset="0"/>
                <a:cs typeface="Arial"/>
              </a:rPr>
              <a:t>Capgemini Office (Optional)</a:t>
            </a:r>
          </a:p>
          <a:p>
            <a:pPr>
              <a:lnSpc>
                <a:spcPts val="379"/>
              </a:lnSpc>
            </a:pPr>
            <a:r>
              <a:rPr lang="en-US" sz="316">
                <a:solidFill>
                  <a:schemeClr val="bg1"/>
                </a:solidFill>
                <a:latin typeface="Ubuntu" panose="020B0504030602030204" pitchFamily="34" charset="0"/>
                <a:cs typeface="Arial"/>
              </a:rPr>
              <a:t>Address Line 1</a:t>
            </a:r>
          </a:p>
          <a:p>
            <a:pPr>
              <a:lnSpc>
                <a:spcPts val="379"/>
              </a:lnSpc>
            </a:pPr>
            <a:r>
              <a:rPr lang="en-US" sz="316">
                <a:solidFill>
                  <a:schemeClr val="bg1"/>
                </a:solidFill>
                <a:latin typeface="Ubuntu" panose="020B0504030602030204" pitchFamily="34" charset="0"/>
                <a:cs typeface="Arial"/>
              </a:rPr>
              <a:t>Address Line 2 </a:t>
            </a:r>
          </a:p>
          <a:p>
            <a:pPr>
              <a:lnSpc>
                <a:spcPts val="379"/>
              </a:lnSpc>
            </a:pPr>
            <a:r>
              <a:rPr lang="en-US" sz="316">
                <a:solidFill>
                  <a:schemeClr val="bg1"/>
                </a:solidFill>
                <a:latin typeface="Ubuntu" panose="020B0504030602030204" pitchFamily="34" charset="0"/>
                <a:cs typeface="Arial"/>
              </a:rPr>
              <a:t>Address Line 3</a:t>
            </a:r>
          </a:p>
        </p:txBody>
      </p:sp>
      <p:sp>
        <p:nvSpPr>
          <p:cNvPr id="63" name="Rectangle 62"/>
          <p:cNvSpPr/>
          <p:nvPr>
            <p:custDataLst>
              <p:tags r:id="rId4"/>
            </p:custDataLst>
          </p:nvPr>
        </p:nvSpPr>
        <p:spPr>
          <a:xfrm>
            <a:off x="9499996" y="2332239"/>
            <a:ext cx="2240281" cy="335798"/>
          </a:xfrm>
          <a:prstGeom prst="rect">
            <a:avLst/>
          </a:prstGeom>
        </p:spPr>
        <p:txBody>
          <a:bodyPr wrap="square" lIns="0" tIns="0" rIns="0" bIns="0">
            <a:spAutoFit/>
          </a:bodyPr>
          <a:lstStyle/>
          <a:p>
            <a:pPr>
              <a:spcAft>
                <a:spcPts val="190"/>
              </a:spcAft>
            </a:pPr>
            <a:r>
              <a:rPr lang="en-US" sz="379" b="1">
                <a:solidFill>
                  <a:schemeClr val="bg1"/>
                </a:solidFill>
                <a:latin typeface="Ubuntu" panose="020B0504030602030204" pitchFamily="34" charset="0"/>
                <a:cs typeface="Arial"/>
              </a:rPr>
              <a:t>Name, Last Name</a:t>
            </a:r>
          </a:p>
          <a:p>
            <a:pPr>
              <a:lnSpc>
                <a:spcPts val="379"/>
              </a:lnSpc>
            </a:pPr>
            <a:r>
              <a:rPr lang="en-US" sz="316">
                <a:solidFill>
                  <a:schemeClr val="bg1"/>
                </a:solidFill>
                <a:latin typeface="Ubuntu" panose="020B0504030602030204" pitchFamily="34" charset="0"/>
                <a:cs typeface="Arial"/>
              </a:rPr>
              <a:t>Title/Role</a:t>
            </a:r>
          </a:p>
          <a:p>
            <a:pPr>
              <a:lnSpc>
                <a:spcPts val="379"/>
              </a:lnSpc>
            </a:pPr>
            <a:r>
              <a:rPr lang="en-US" sz="316">
                <a:solidFill>
                  <a:schemeClr val="bg1"/>
                </a:solidFill>
                <a:latin typeface="Ubuntu" panose="020B0504030602030204" pitchFamily="34" charset="0"/>
                <a:cs typeface="Arial"/>
              </a:rPr>
              <a:t>Capgemini Office (Optional)</a:t>
            </a:r>
          </a:p>
          <a:p>
            <a:pPr>
              <a:lnSpc>
                <a:spcPts val="379"/>
              </a:lnSpc>
            </a:pPr>
            <a:r>
              <a:rPr lang="en-US" sz="316">
                <a:solidFill>
                  <a:schemeClr val="bg1"/>
                </a:solidFill>
                <a:latin typeface="Ubuntu" panose="020B0504030602030204" pitchFamily="34" charset="0"/>
                <a:cs typeface="Arial"/>
              </a:rPr>
              <a:t>Address Line 1</a:t>
            </a:r>
          </a:p>
          <a:p>
            <a:pPr>
              <a:lnSpc>
                <a:spcPts val="379"/>
              </a:lnSpc>
            </a:pPr>
            <a:r>
              <a:rPr lang="en-US" sz="316">
                <a:solidFill>
                  <a:schemeClr val="bg1"/>
                </a:solidFill>
                <a:latin typeface="Ubuntu" panose="020B0504030602030204" pitchFamily="34" charset="0"/>
                <a:cs typeface="Arial"/>
              </a:rPr>
              <a:t>Address Line 2 </a:t>
            </a:r>
          </a:p>
          <a:p>
            <a:pPr>
              <a:lnSpc>
                <a:spcPts val="379"/>
              </a:lnSpc>
            </a:pPr>
            <a:r>
              <a:rPr lang="en-US" sz="316">
                <a:solidFill>
                  <a:schemeClr val="bg1"/>
                </a:solidFill>
                <a:latin typeface="Ubuntu" panose="020B0504030602030204" pitchFamily="34" charset="0"/>
                <a:cs typeface="Arial"/>
              </a:rPr>
              <a:t>Address Line 3</a:t>
            </a:r>
          </a:p>
        </p:txBody>
      </p:sp>
      <p:cxnSp>
        <p:nvCxnSpPr>
          <p:cNvPr id="64" name="Straight Connector 63"/>
          <p:cNvCxnSpPr/>
          <p:nvPr/>
        </p:nvCxnSpPr>
        <p:spPr>
          <a:xfrm flipV="1">
            <a:off x="6096000" y="1113932"/>
            <a:ext cx="0" cy="2276757"/>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E560A55-CF18-4C11-8B57-BBD5A6CD7E74}"/>
              </a:ext>
            </a:extLst>
          </p:cNvPr>
          <p:cNvSpPr/>
          <p:nvPr/>
        </p:nvSpPr>
        <p:spPr>
          <a:xfrm>
            <a:off x="426523" y="3669779"/>
            <a:ext cx="4345177" cy="407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289318" rtl="0" eaLnBrk="1" fontAlgn="auto" latinLnBrk="0" hangingPunct="1">
              <a:lnSpc>
                <a:spcPts val="379"/>
              </a:lnSpc>
              <a:spcBef>
                <a:spcPts val="0"/>
              </a:spcBef>
              <a:spcAft>
                <a:spcPts val="0"/>
              </a:spcAft>
              <a:buClrTx/>
              <a:buSzTx/>
              <a:buFontTx/>
              <a:buNone/>
              <a:tabLst/>
              <a:defRPr/>
            </a:pPr>
            <a:r>
              <a:rPr lang="en-GB" sz="285">
                <a:solidFill>
                  <a:schemeClr val="bg1"/>
                </a:solidFill>
                <a:effectLst/>
                <a:latin typeface="Ubuntu" panose="020B0504030602030204" pitchFamily="34" charset="0"/>
              </a:rPr>
              <a:t>Get the Future You Want </a:t>
            </a:r>
            <a:r>
              <a:rPr lang="en-US" sz="285">
                <a:solidFill>
                  <a:schemeClr val="bg1"/>
                </a:solidFill>
                <a:effectLst/>
                <a:latin typeface="Ubuntu" panose="020B0504030602030204" pitchFamily="34" charset="0"/>
              </a:rPr>
              <a:t>|</a:t>
            </a:r>
            <a:r>
              <a:rPr lang="en-GB" sz="285">
                <a:solidFill>
                  <a:schemeClr val="bg1"/>
                </a:solidFill>
                <a:effectLst/>
                <a:latin typeface="Ubuntu" panose="020B0504030602030204" pitchFamily="34" charset="0"/>
              </a:rPr>
              <a:t> </a:t>
            </a:r>
            <a:r>
              <a:rPr lang="en-US" sz="332">
                <a:solidFill>
                  <a:schemeClr val="accent2"/>
                </a:solidFill>
                <a:latin typeface="Ubuntu" panose="020B0504030602030204" pitchFamily="34" charset="0"/>
              </a:rPr>
              <a:t>www.capgemini.com</a:t>
            </a:r>
          </a:p>
        </p:txBody>
      </p:sp>
      <p:sp>
        <p:nvSpPr>
          <p:cNvPr id="24" name="Rectangle 23">
            <a:extLst>
              <a:ext uri="{FF2B5EF4-FFF2-40B4-BE49-F238E27FC236}">
                <a16:creationId xmlns:a16="http://schemas.microsoft.com/office/drawing/2014/main" id="{4A111039-914C-4DB4-9DF3-DF6AF113071A}"/>
              </a:ext>
            </a:extLst>
          </p:cNvPr>
          <p:cNvSpPr/>
          <p:nvPr userDrawn="1"/>
        </p:nvSpPr>
        <p:spPr>
          <a:xfrm>
            <a:off x="428635" y="1446176"/>
            <a:ext cx="4732251" cy="2287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just"/>
            <a:r>
              <a:rPr lang="en-GB" sz="285" kern="1200">
                <a:solidFill>
                  <a:schemeClr val="lt1"/>
                </a:solidFill>
                <a:effectLst/>
                <a:latin typeface="+mn-lt"/>
                <a:ea typeface="+mn-ea"/>
                <a:cs typeface="+mn-cs"/>
              </a:rPr>
              <a:t>As the digital innovation, consulting and transformation brand of the Capgemini Group, Capgemini Invent helps </a:t>
            </a:r>
            <a:r>
              <a:rPr lang="en-GB" sz="285" kern="1200" err="1">
                <a:solidFill>
                  <a:schemeClr val="lt1"/>
                </a:solidFill>
                <a:effectLst/>
                <a:latin typeface="+mn-lt"/>
                <a:ea typeface="+mn-ea"/>
                <a:cs typeface="+mn-cs"/>
              </a:rPr>
              <a:t>CxOs</a:t>
            </a:r>
            <a:r>
              <a:rPr lang="en-GB" sz="285" kern="1200">
                <a:solidFill>
                  <a:schemeClr val="lt1"/>
                </a:solidFill>
                <a:effectLst/>
                <a:latin typeface="+mn-lt"/>
                <a:ea typeface="+mn-ea"/>
                <a:cs typeface="+mn-cs"/>
              </a:rPr>
              <a:t> envision and build what’s next for their organizations. Located in more than 30 offices and 25 creative studios around the </a:t>
            </a:r>
            <a:r>
              <a:rPr lang="en-GB" sz="285" kern="1200" err="1">
                <a:solidFill>
                  <a:schemeClr val="lt1"/>
                </a:solidFill>
                <a:effectLst/>
                <a:latin typeface="+mn-lt"/>
                <a:ea typeface="+mn-ea"/>
                <a:cs typeface="+mn-cs"/>
              </a:rPr>
              <a:t>world,its</a:t>
            </a:r>
            <a:r>
              <a:rPr lang="en-GB" sz="285" kern="1200">
                <a:solidFill>
                  <a:schemeClr val="lt1"/>
                </a:solidFill>
                <a:effectLst/>
                <a:latin typeface="+mn-lt"/>
                <a:ea typeface="+mn-ea"/>
                <a:cs typeface="+mn-cs"/>
              </a:rPr>
              <a:t> 7,000+ strong team combines strategy, technology, data science and creative design with deep industry expertise and insights, to develop new digital solutions and business models of the future.</a:t>
            </a:r>
            <a:endParaRPr lang="en-US" sz="285" kern="1200">
              <a:solidFill>
                <a:schemeClr val="lt1"/>
              </a:solidFill>
              <a:effectLst/>
              <a:latin typeface="+mn-lt"/>
              <a:ea typeface="+mn-ea"/>
              <a:cs typeface="+mn-cs"/>
            </a:endParaRPr>
          </a:p>
          <a:p>
            <a:pPr algn="just"/>
            <a:r>
              <a:rPr lang="en-GB" sz="285" b="1" i="1" kern="1200">
                <a:solidFill>
                  <a:schemeClr val="lt1"/>
                </a:solidFill>
                <a:effectLst/>
                <a:latin typeface="+mn-lt"/>
                <a:ea typeface="+mn-ea"/>
                <a:cs typeface="+mn-cs"/>
              </a:rPr>
              <a:t> </a:t>
            </a:r>
            <a:endParaRPr lang="en-US" sz="285" kern="1200">
              <a:solidFill>
                <a:schemeClr val="lt1"/>
              </a:solidFill>
              <a:effectLst/>
              <a:latin typeface="+mn-lt"/>
              <a:ea typeface="+mn-ea"/>
              <a:cs typeface="+mn-cs"/>
            </a:endParaRPr>
          </a:p>
          <a:p>
            <a:pPr algn="just"/>
            <a:r>
              <a:rPr lang="en-GB" sz="285" kern="1200">
                <a:solidFill>
                  <a:schemeClr val="lt1"/>
                </a:solidFill>
                <a:effectLst/>
                <a:latin typeface="+mn-lt"/>
                <a:ea typeface="+mn-ea"/>
                <a:cs typeface="+mn-cs"/>
              </a:rPr>
              <a:t>Capgemini Invent is an integral part of Capgemini, a global leader in partnering with companies to transform and manage their business by harnessing the power of technology. The Group is guided everyday by its purpose of unleashing human energy through technology for an inclusive and sustainable future. It is a responsible and diverse organization of 270,000 team members in nearly 50 countries. With its strong 50 year heritage and deep industry expertise, Capgemini is trusted by its clients to address the entire breadth of their business needs, from strategy and design to operations, </a:t>
            </a:r>
            <a:r>
              <a:rPr lang="en-GB" sz="285" kern="1200" err="1">
                <a:solidFill>
                  <a:schemeClr val="lt1"/>
                </a:solidFill>
                <a:effectLst/>
                <a:latin typeface="+mn-lt"/>
                <a:ea typeface="+mn-ea"/>
                <a:cs typeface="+mn-cs"/>
              </a:rPr>
              <a:t>fueled</a:t>
            </a:r>
            <a:r>
              <a:rPr lang="en-GB" sz="285" kern="1200">
                <a:solidFill>
                  <a:schemeClr val="lt1"/>
                </a:solidFill>
                <a:effectLst/>
                <a:latin typeface="+mn-lt"/>
                <a:ea typeface="+mn-ea"/>
                <a:cs typeface="+mn-cs"/>
              </a:rPr>
              <a:t> by the fast evolving and innovative world of cloud, data, AI, connectivity, software, digital engineering and platforms. The Group reported in 2020 global revenues of €16 billion.</a:t>
            </a:r>
            <a:endParaRPr lang="en-US" sz="285" kern="1200">
              <a:solidFill>
                <a:schemeClr val="lt1"/>
              </a:solidFill>
              <a:effectLst/>
              <a:latin typeface="+mn-lt"/>
              <a:ea typeface="+mn-ea"/>
              <a:cs typeface="+mn-cs"/>
            </a:endParaRPr>
          </a:p>
        </p:txBody>
      </p:sp>
      <p:sp>
        <p:nvSpPr>
          <p:cNvPr id="25" name="Rectangle 24">
            <a:extLst>
              <a:ext uri="{FF2B5EF4-FFF2-40B4-BE49-F238E27FC236}">
                <a16:creationId xmlns:a16="http://schemas.microsoft.com/office/drawing/2014/main" id="{70346E06-447F-4987-8A70-EF682B77014F}"/>
              </a:ext>
            </a:extLst>
          </p:cNvPr>
          <p:cNvSpPr/>
          <p:nvPr userDrawn="1"/>
        </p:nvSpPr>
        <p:spPr>
          <a:xfrm>
            <a:off x="428631" y="1066912"/>
            <a:ext cx="2219961" cy="69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ts val="633"/>
              </a:lnSpc>
            </a:pPr>
            <a:r>
              <a:rPr lang="en-US" sz="443">
                <a:solidFill>
                  <a:schemeClr val="bg1"/>
                </a:solidFill>
                <a:latin typeface="Ubuntu" panose="020B0504030602030204" pitchFamily="34" charset="0"/>
              </a:rPr>
              <a:t>About Capgemini Invent</a:t>
            </a:r>
          </a:p>
        </p:txBody>
      </p:sp>
      <p:pic>
        <p:nvPicPr>
          <p:cNvPr id="26" name="Picture 7">
            <a:extLst>
              <a:ext uri="{FF2B5EF4-FFF2-40B4-BE49-F238E27FC236}">
                <a16:creationId xmlns:a16="http://schemas.microsoft.com/office/drawing/2014/main" id="{771E6B48-4DF0-43D5-A92F-C861B5F0CB21}"/>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765515" y="5383763"/>
            <a:ext cx="4024242" cy="1212215"/>
          </a:xfrm>
          <a:prstGeom prst="rect">
            <a:avLst/>
          </a:prstGeom>
        </p:spPr>
      </p:pic>
    </p:spTree>
    <p:extLst>
      <p:ext uri="{BB962C8B-B14F-4D97-AF65-F5344CB8AC3E}">
        <p14:creationId xmlns:p14="http://schemas.microsoft.com/office/powerpoint/2010/main" val="35885495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1_Final Slide 1">
    <p:bg>
      <p:bgPr>
        <a:solidFill>
          <a:srgbClr val="272936"/>
        </a:solidFill>
        <a:effectLst/>
      </p:bgPr>
    </p:bg>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F2A899A2-5662-40A6-B2F6-F6BFA41348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107" y="533780"/>
            <a:ext cx="4024242" cy="1212215"/>
          </a:xfrm>
          <a:prstGeom prst="rect">
            <a:avLst/>
          </a:prstGeom>
        </p:spPr>
      </p:pic>
    </p:spTree>
    <p:extLst>
      <p:ext uri="{BB962C8B-B14F-4D97-AF65-F5344CB8AC3E}">
        <p14:creationId xmlns:p14="http://schemas.microsoft.com/office/powerpoint/2010/main" val="258947700"/>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1558"/>
            </a:lvl1pPr>
          </a:lstStyle>
          <a:p>
            <a:r>
              <a:rPr lang="en-US"/>
              <a:t>Click to edit Master title style</a:t>
            </a:r>
          </a:p>
        </p:txBody>
      </p:sp>
    </p:spTree>
    <p:extLst>
      <p:ext uri="{BB962C8B-B14F-4D97-AF65-F5344CB8AC3E}">
        <p14:creationId xmlns:p14="http://schemas.microsoft.com/office/powerpoint/2010/main" val="7904534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E834D2-90AC-B051-1BD6-532E57026D5E}"/>
              </a:ext>
            </a:extLst>
          </p:cNvPr>
          <p:cNvSpPr/>
          <p:nvPr userDrawn="1"/>
        </p:nvSpPr>
        <p:spPr>
          <a:xfrm>
            <a:off x="11596254" y="856210"/>
            <a:ext cx="66501" cy="656706"/>
          </a:xfrm>
          <a:prstGeom prst="rect">
            <a:avLst/>
          </a:prstGeom>
          <a:solidFill>
            <a:srgbClr val="6C77C5"/>
          </a:solidFill>
          <a:ln>
            <a:solidFill>
              <a:srgbClr val="6C77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D354B8CE-D778-F89A-A550-6621DB993C70}"/>
              </a:ext>
            </a:extLst>
          </p:cNvPr>
          <p:cNvSpPr/>
          <p:nvPr userDrawn="1"/>
        </p:nvSpPr>
        <p:spPr>
          <a:xfrm>
            <a:off x="11779134" y="856210"/>
            <a:ext cx="161662" cy="656706"/>
          </a:xfrm>
          <a:prstGeom prst="rect">
            <a:avLst/>
          </a:prstGeom>
          <a:solidFill>
            <a:srgbClr val="6C77C5"/>
          </a:solidFill>
          <a:ln>
            <a:solidFill>
              <a:srgbClr val="6C77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3D3585C-B073-EB69-7345-50480E6164E4}"/>
              </a:ext>
            </a:extLst>
          </p:cNvPr>
          <p:cNvSpPr/>
          <p:nvPr userDrawn="1"/>
        </p:nvSpPr>
        <p:spPr>
          <a:xfrm>
            <a:off x="0" y="856210"/>
            <a:ext cx="11662755" cy="174568"/>
          </a:xfrm>
          <a:prstGeom prst="rect">
            <a:avLst/>
          </a:prstGeom>
          <a:solidFill>
            <a:srgbClr val="6C77C5"/>
          </a:solidFill>
          <a:ln>
            <a:solidFill>
              <a:srgbClr val="6C77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493194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Espace réservé du texte 4"/>
          <p:cNvSpPr>
            <a:spLocks noGrp="1"/>
          </p:cNvSpPr>
          <p:nvPr>
            <p:ph type="body" sz="quarter" idx="11" hasCustomPrompt="1"/>
          </p:nvPr>
        </p:nvSpPr>
        <p:spPr>
          <a:xfrm>
            <a:off x="404813" y="1327150"/>
            <a:ext cx="11379200" cy="457688"/>
          </a:xfrm>
          <a:prstGeom prst="rect">
            <a:avLst/>
          </a:prstGeom>
        </p:spPr>
        <p:txBody>
          <a:bodyPr/>
          <a:lstStyle>
            <a:lvl1pPr>
              <a:defRPr>
                <a:solidFill>
                  <a:schemeClr val="accent2"/>
                </a:solidFill>
              </a:defRPr>
            </a:lvl1pPr>
          </a:lstStyle>
          <a:p>
            <a:pPr lvl="0"/>
            <a:r>
              <a:rPr lang="en-US"/>
              <a:t>Click to edit Master subtitle styles</a:t>
            </a:r>
          </a:p>
        </p:txBody>
      </p:sp>
      <p:sp>
        <p:nvSpPr>
          <p:cNvPr id="2" name="Title 1">
            <a:extLst>
              <a:ext uri="{FF2B5EF4-FFF2-40B4-BE49-F238E27FC236}">
                <a16:creationId xmlns:a16="http://schemas.microsoft.com/office/drawing/2014/main" id="{171054D7-80F5-442C-9F9E-FCC6CF14C5F1}"/>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10420316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accent4"/>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F0D51B9-A61A-4FDC-9E0F-E2A63E0E942C}"/>
              </a:ext>
            </a:extLst>
          </p:cNvPr>
          <p:cNvSpPr>
            <a:spLocks noGrp="1"/>
          </p:cNvSpPr>
          <p:nvPr>
            <p:ph type="pic" sz="quarter" idx="10" hasCustomPrompt="1"/>
          </p:nvPr>
        </p:nvSpPr>
        <p:spPr>
          <a:xfrm>
            <a:off x="5303838" y="0"/>
            <a:ext cx="6888162" cy="6858000"/>
          </a:xfrm>
          <a:solidFill>
            <a:schemeClr val="bg2">
              <a:lumMod val="90000"/>
            </a:schemeClr>
          </a:solidFill>
        </p:spPr>
        <p:txBody>
          <a:bodyPr/>
          <a:lstStyle>
            <a:lvl1pPr>
              <a:defRPr>
                <a:solidFill>
                  <a:schemeClr val="tx1">
                    <a:lumMod val="50000"/>
                    <a:lumOff val="50000"/>
                  </a:schemeClr>
                </a:solidFill>
              </a:defRPr>
            </a:lvl1pPr>
          </a:lstStyle>
          <a:p>
            <a:r>
              <a:rPr lang="de-DE"/>
              <a:t>Insert Picture and send </a:t>
            </a:r>
            <a:r>
              <a:rPr lang="de-DE" err="1"/>
              <a:t>to</a:t>
            </a:r>
            <a:r>
              <a:rPr lang="de-DE"/>
              <a:t> back</a:t>
            </a:r>
          </a:p>
        </p:txBody>
      </p:sp>
      <p:sp>
        <p:nvSpPr>
          <p:cNvPr id="3" name="Subtitle">
            <a:extLst>
              <a:ext uri="{FF2B5EF4-FFF2-40B4-BE49-F238E27FC236}">
                <a16:creationId xmlns:a16="http://schemas.microsoft.com/office/drawing/2014/main" id="{81D5C5CA-E0F9-4194-9FD7-26150AB2A870}"/>
              </a:ext>
            </a:extLst>
          </p:cNvPr>
          <p:cNvSpPr>
            <a:spLocks noGrp="1"/>
          </p:cNvSpPr>
          <p:nvPr>
            <p:ph type="subTitle" idx="1"/>
          </p:nvPr>
        </p:nvSpPr>
        <p:spPr>
          <a:xfrm>
            <a:off x="404813" y="4561383"/>
            <a:ext cx="11386134" cy="307777"/>
          </a:xfrm>
        </p:spPr>
        <p:txBody>
          <a:bodyPr wrap="square" lIns="36000" tIns="0" rIns="36000">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 name="Title">
            <a:extLst>
              <a:ext uri="{FF2B5EF4-FFF2-40B4-BE49-F238E27FC236}">
                <a16:creationId xmlns:a16="http://schemas.microsoft.com/office/drawing/2014/main" id="{A5A39C93-A915-45D6-953A-AAC473CA2FEC}"/>
              </a:ext>
            </a:extLst>
          </p:cNvPr>
          <p:cNvSpPr>
            <a:spLocks noGrp="1"/>
          </p:cNvSpPr>
          <p:nvPr>
            <p:ph type="ctrTitle"/>
          </p:nvPr>
        </p:nvSpPr>
        <p:spPr>
          <a:xfrm>
            <a:off x="404813" y="2293129"/>
            <a:ext cx="11386134" cy="2215991"/>
          </a:xfrm>
        </p:spPr>
        <p:txBody>
          <a:bodyPr wrap="square" lIns="36000" rIns="36000" bIns="0" anchor="b" anchorCtr="0">
            <a:spAutoFit/>
          </a:bodyPr>
          <a:lstStyle>
            <a:lvl1pPr algn="l">
              <a:lnSpc>
                <a:spcPct val="90000"/>
              </a:lnSpc>
              <a:defRPr sz="8000" b="1" baseline="0">
                <a:solidFill>
                  <a:schemeClr val="bg1"/>
                </a:solidFill>
                <a:latin typeface="Ubuntu" panose="020B050403060203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1990185582"/>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4812" y="1447201"/>
            <a:ext cx="11379201" cy="502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006B5C2B-B0BF-4136-9EC7-0E7F54D1D26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508180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Slide 3 Full Picture">
    <p:bg>
      <p:bgPr>
        <a:solidFill>
          <a:schemeClr val="accent4"/>
        </a:solidFill>
        <a:effectLst/>
      </p:bgPr>
    </p:bg>
    <p:spTree>
      <p:nvGrpSpPr>
        <p:cNvPr id="1" name=""/>
        <p:cNvGrpSpPr/>
        <p:nvPr/>
      </p:nvGrpSpPr>
      <p:grpSpPr>
        <a:xfrm>
          <a:off x="0" y="0"/>
          <a:ext cx="0" cy="0"/>
          <a:chOff x="0" y="0"/>
          <a:chExt cx="0" cy="0"/>
        </a:xfrm>
      </p:grpSpPr>
      <p:sp>
        <p:nvSpPr>
          <p:cNvPr id="3" name="Subtitle">
            <a:extLst>
              <a:ext uri="{FF2B5EF4-FFF2-40B4-BE49-F238E27FC236}">
                <a16:creationId xmlns:a16="http://schemas.microsoft.com/office/drawing/2014/main" id="{81D5C5CA-E0F9-4194-9FD7-26150AB2A870}"/>
              </a:ext>
            </a:extLst>
          </p:cNvPr>
          <p:cNvSpPr>
            <a:spLocks noGrp="1"/>
          </p:cNvSpPr>
          <p:nvPr>
            <p:ph type="subTitle" idx="1"/>
          </p:nvPr>
        </p:nvSpPr>
        <p:spPr>
          <a:xfrm>
            <a:off x="404813" y="4561383"/>
            <a:ext cx="11386134" cy="307777"/>
          </a:xfrm>
        </p:spPr>
        <p:txBody>
          <a:bodyPr wrap="square" lIns="36000" tIns="0" rIns="36000">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 name="Title">
            <a:extLst>
              <a:ext uri="{FF2B5EF4-FFF2-40B4-BE49-F238E27FC236}">
                <a16:creationId xmlns:a16="http://schemas.microsoft.com/office/drawing/2014/main" id="{A5A39C93-A915-45D6-953A-AAC473CA2FEC}"/>
              </a:ext>
            </a:extLst>
          </p:cNvPr>
          <p:cNvSpPr>
            <a:spLocks noGrp="1"/>
          </p:cNvSpPr>
          <p:nvPr>
            <p:ph type="ctrTitle"/>
          </p:nvPr>
        </p:nvSpPr>
        <p:spPr>
          <a:xfrm>
            <a:off x="404813" y="2847127"/>
            <a:ext cx="11386134" cy="1661993"/>
          </a:xfrm>
        </p:spPr>
        <p:txBody>
          <a:bodyPr wrap="square" lIns="36000" rIns="36000" bIns="0" anchor="b" anchorCtr="0">
            <a:spAutoFit/>
          </a:bodyPr>
          <a:lstStyle>
            <a:lvl1pPr algn="l">
              <a:lnSpc>
                <a:spcPct val="90000"/>
              </a:lnSpc>
              <a:defRPr sz="6000" b="1" baseline="0">
                <a:solidFill>
                  <a:schemeClr val="bg1"/>
                </a:solidFill>
                <a:latin typeface="Ubuntu" panose="020B050403060203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352984784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25/09/2023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Titre et contenu">
    <p:bg>
      <p:bgPr>
        <a:solidFill>
          <a:schemeClr val="bg1">
            <a:alpha val="81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5F0FCD-F604-9D72-EA20-964A8669014D}"/>
              </a:ext>
            </a:extLst>
          </p:cNvPr>
          <p:cNvSpPr/>
          <p:nvPr userDrawn="1"/>
        </p:nvSpPr>
        <p:spPr>
          <a:xfrm>
            <a:off x="6538823" y="338678"/>
            <a:ext cx="4865298" cy="6180641"/>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1E269040-254D-1002-480A-8912E2353DB5}"/>
              </a:ext>
            </a:extLst>
          </p:cNvPr>
          <p:cNvSpPr/>
          <p:nvPr userDrawn="1"/>
        </p:nvSpPr>
        <p:spPr>
          <a:xfrm>
            <a:off x="6626683" y="338678"/>
            <a:ext cx="4894581" cy="6180641"/>
          </a:xfrm>
          <a:prstGeom prst="rect">
            <a:avLst/>
          </a:prstGeom>
          <a:solidFill>
            <a:schemeClr val="bg1"/>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Groupe 9">
            <a:extLst>
              <a:ext uri="{FF2B5EF4-FFF2-40B4-BE49-F238E27FC236}">
                <a16:creationId xmlns:a16="http://schemas.microsoft.com/office/drawing/2014/main" id="{57A994D5-B690-F945-7118-1D4C2A251DF7}"/>
              </a:ext>
            </a:extLst>
          </p:cNvPr>
          <p:cNvGrpSpPr/>
          <p:nvPr userDrawn="1"/>
        </p:nvGrpSpPr>
        <p:grpSpPr>
          <a:xfrm>
            <a:off x="9048095" y="138973"/>
            <a:ext cx="2642453" cy="6382070"/>
            <a:chOff x="9057737" y="153977"/>
            <a:chExt cx="2642453" cy="6382070"/>
          </a:xfrm>
        </p:grpSpPr>
        <p:sp>
          <p:nvSpPr>
            <p:cNvPr id="6" name="Rectangle 5">
              <a:extLst>
                <a:ext uri="{FF2B5EF4-FFF2-40B4-BE49-F238E27FC236}">
                  <a16:creationId xmlns:a16="http://schemas.microsoft.com/office/drawing/2014/main" id="{D354B8CE-D778-F89A-A550-6621DB993C70}"/>
                </a:ext>
              </a:extLst>
            </p:cNvPr>
            <p:cNvSpPr/>
            <p:nvPr userDrawn="1"/>
          </p:nvSpPr>
          <p:spPr>
            <a:xfrm rot="5400000" flipH="1">
              <a:off x="10283898" y="-1072184"/>
              <a:ext cx="184699" cy="2637022"/>
            </a:xfrm>
            <a:prstGeom prst="rect">
              <a:avLst/>
            </a:prstGeom>
            <a:solidFill>
              <a:srgbClr val="6C77C5"/>
            </a:solidFill>
            <a:ln>
              <a:solidFill>
                <a:srgbClr val="6C77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3D3585C-B073-EB69-7345-50480E6164E4}"/>
                </a:ext>
              </a:extLst>
            </p:cNvPr>
            <p:cNvSpPr/>
            <p:nvPr userDrawn="1"/>
          </p:nvSpPr>
          <p:spPr>
            <a:xfrm rot="5400000" flipH="1">
              <a:off x="8582962" y="3092280"/>
              <a:ext cx="6055530" cy="178927"/>
            </a:xfrm>
            <a:prstGeom prst="rect">
              <a:avLst/>
            </a:prstGeom>
            <a:solidFill>
              <a:srgbClr val="6C77C5"/>
            </a:solidFill>
            <a:ln>
              <a:solidFill>
                <a:srgbClr val="6C77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3FB7CEA-DB31-1EB2-F39D-AA3B506395C4}"/>
                </a:ext>
              </a:extLst>
            </p:cNvPr>
            <p:cNvSpPr/>
            <p:nvPr userDrawn="1"/>
          </p:nvSpPr>
          <p:spPr>
            <a:xfrm rot="5400000" flipH="1">
              <a:off x="11573096" y="6414387"/>
              <a:ext cx="73017" cy="170304"/>
            </a:xfrm>
            <a:prstGeom prst="rect">
              <a:avLst/>
            </a:prstGeom>
            <a:solidFill>
              <a:srgbClr val="6C77C5"/>
            </a:solidFill>
            <a:ln>
              <a:solidFill>
                <a:srgbClr val="6C77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6140FDB-8D22-EFCA-EB54-3A7E0AEFD371}"/>
                </a:ext>
              </a:extLst>
            </p:cNvPr>
            <p:cNvSpPr/>
            <p:nvPr userDrawn="1"/>
          </p:nvSpPr>
          <p:spPr>
            <a:xfrm rot="5400000">
              <a:off x="11555583" y="6249112"/>
              <a:ext cx="108050" cy="170305"/>
            </a:xfrm>
            <a:prstGeom prst="rect">
              <a:avLst/>
            </a:prstGeom>
            <a:solidFill>
              <a:srgbClr val="6C77C5"/>
            </a:solidFill>
            <a:ln>
              <a:solidFill>
                <a:srgbClr val="6C77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1828038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E834D2-90AC-B051-1BD6-532E57026D5E}"/>
              </a:ext>
            </a:extLst>
          </p:cNvPr>
          <p:cNvSpPr/>
          <p:nvPr userDrawn="1"/>
        </p:nvSpPr>
        <p:spPr>
          <a:xfrm>
            <a:off x="11596254" y="856210"/>
            <a:ext cx="66501" cy="656706"/>
          </a:xfrm>
          <a:prstGeom prst="rect">
            <a:avLst/>
          </a:prstGeom>
          <a:solidFill>
            <a:srgbClr val="6C77C5"/>
          </a:solidFill>
          <a:ln>
            <a:solidFill>
              <a:srgbClr val="6C77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D354B8CE-D778-F89A-A550-6621DB993C70}"/>
              </a:ext>
            </a:extLst>
          </p:cNvPr>
          <p:cNvSpPr/>
          <p:nvPr userDrawn="1"/>
        </p:nvSpPr>
        <p:spPr>
          <a:xfrm>
            <a:off x="11779134" y="856210"/>
            <a:ext cx="161662" cy="656706"/>
          </a:xfrm>
          <a:prstGeom prst="rect">
            <a:avLst/>
          </a:prstGeom>
          <a:solidFill>
            <a:srgbClr val="6C77C5"/>
          </a:solidFill>
          <a:ln>
            <a:solidFill>
              <a:srgbClr val="6C77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3D3585C-B073-EB69-7345-50480E6164E4}"/>
              </a:ext>
            </a:extLst>
          </p:cNvPr>
          <p:cNvSpPr/>
          <p:nvPr userDrawn="1"/>
        </p:nvSpPr>
        <p:spPr>
          <a:xfrm>
            <a:off x="0" y="856210"/>
            <a:ext cx="11662755" cy="174568"/>
          </a:xfrm>
          <a:prstGeom prst="rect">
            <a:avLst/>
          </a:prstGeom>
          <a:solidFill>
            <a:srgbClr val="6C77C5"/>
          </a:solidFill>
          <a:ln>
            <a:solidFill>
              <a:srgbClr val="6C77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49319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25/09/2023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25/09/2023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25/09/2023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706407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image" Target="../media/image1.emf"/><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oleObject" Target="../embeddings/oleObject1.bin"/><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tags" Target="../tags/tag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ags" Target="../tags/tag1.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theme" Target="../theme/theme2.xml"/><Relationship Id="rId27"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image" Target="../media/image1.emf"/><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oleObject" Target="../embeddings/oleObject5.bin"/><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tags" Target="../tags/tag7.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tags" Target="../tags/tag6.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theme" Target="../theme/theme3.xml"/><Relationship Id="rId27"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58.xml"/><Relationship Id="rId7" Type="http://schemas.openxmlformats.org/officeDocument/2006/relationships/oleObject" Target="../embeddings/oleObject9.bin"/><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heme" Target="../theme/theme5.xml"/><Relationship Id="rId9" Type="http://schemas.openxmlformats.org/officeDocument/2006/relationships/image" Target="../media/image13.jpeg"/></Relationships>
</file>

<file path=ppt/slideMasters/_rels/slideMaster6.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13.jpeg"/><Relationship Id="rId2" Type="http://schemas.openxmlformats.org/officeDocument/2006/relationships/theme" Target="../theme/theme6.xml"/><Relationship Id="rId1" Type="http://schemas.openxmlformats.org/officeDocument/2006/relationships/slideLayout" Target="../slideLayouts/slideLayout59.x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tags" Target="../tags/tag1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61.xml"/><Relationship Id="rId1"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941B0-F4D5-4460-BCAD-F7E2B41A8257}" type="datetimeFigureOut">
              <a:rPr lang="fr-FR" smtClean="0"/>
              <a:t>25/09/2023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6CCC6-2BE5-4E42-96A4-D1E8E81A3D8E}" type="slidenum">
              <a:rPr lang="fr-FR" smtClean="0"/>
              <a:t>‹N°›</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4048"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 id="214748404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3"/>
            </p:custDataLst>
            <p:extLst>
              <p:ext uri="{D42A27DB-BD31-4B8C-83A1-F6EECF244321}">
                <p14:modId xmlns:p14="http://schemas.microsoft.com/office/powerpoint/2010/main" val="197578679"/>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name="think-cell Slide" r:id="rId25" imgW="270" imgH="270" progId="TCLayout.ActiveDocument.1">
                  <p:embed/>
                </p:oleObj>
              </mc:Choice>
              <mc:Fallback>
                <p:oleObj name="think-cell Slide" r:id="rId25" imgW="270" imgH="270" progId="TCLayout.ActiveDocument.1">
                  <p:embed/>
                  <p:pic>
                    <p:nvPicPr>
                      <p:cNvPr id="21" name="Object 20" hidden="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p:spPr>
                  </p:pic>
                </p:oleObj>
              </mc:Fallback>
            </mc:AlternateContent>
          </a:graphicData>
        </a:graphic>
      </p:graphicFrame>
      <p:sp>
        <p:nvSpPr>
          <p:cNvPr id="4" name="Text Placeholder 1"/>
          <p:cNvSpPr>
            <a:spLocks noGrp="1"/>
          </p:cNvSpPr>
          <p:nvPr>
            <p:ph type="body" idx="1"/>
          </p:nvPr>
        </p:nvSpPr>
        <p:spPr>
          <a:xfrm>
            <a:off x="404813" y="1327150"/>
            <a:ext cx="11376880" cy="5135563"/>
          </a:xfrm>
          <a:prstGeom prst="rect">
            <a:avLst/>
          </a:prstGeom>
        </p:spPr>
        <p:txBody>
          <a:bodyPr vert="horz" lIns="0" tIns="0" rIns="0" bIns="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9" name="Title Placeholder 1"/>
          <p:cNvSpPr>
            <a:spLocks noGrp="1"/>
          </p:cNvSpPr>
          <p:nvPr>
            <p:ph type="title"/>
          </p:nvPr>
        </p:nvSpPr>
        <p:spPr>
          <a:xfrm>
            <a:off x="404813" y="388188"/>
            <a:ext cx="10947772" cy="716711"/>
          </a:xfrm>
          <a:prstGeom prst="rect">
            <a:avLst/>
          </a:prstGeom>
        </p:spPr>
        <p:txBody>
          <a:bodyPr vert="horz" lIns="0" tIns="0" rIns="0" bIns="0" rtlCol="0" anchor="b">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a:t>CLICK TO INSERT TITLE</a:t>
            </a:r>
            <a:endParaRPr lang="en-US"/>
          </a:p>
        </p:txBody>
      </p:sp>
      <p:grpSp>
        <p:nvGrpSpPr>
          <p:cNvPr id="3" name="Group 2">
            <a:extLst>
              <a:ext uri="{FF2B5EF4-FFF2-40B4-BE49-F238E27FC236}">
                <a16:creationId xmlns:a16="http://schemas.microsoft.com/office/drawing/2014/main" id="{7D254FA0-1CD0-4186-9223-F354145FAE6C}"/>
              </a:ext>
            </a:extLst>
          </p:cNvPr>
          <p:cNvGrpSpPr/>
          <p:nvPr userDrawn="1"/>
        </p:nvGrpSpPr>
        <p:grpSpPr>
          <a:xfrm>
            <a:off x="12295891" y="1659"/>
            <a:ext cx="360000" cy="2069166"/>
            <a:chOff x="12498114" y="115959"/>
            <a:chExt cx="360000" cy="2069166"/>
          </a:xfrm>
        </p:grpSpPr>
        <p:sp>
          <p:nvSpPr>
            <p:cNvPr id="11" name="Rectangle 10">
              <a:extLst>
                <a:ext uri="{FF2B5EF4-FFF2-40B4-BE49-F238E27FC236}">
                  <a16:creationId xmlns:a16="http://schemas.microsoft.com/office/drawing/2014/main" id="{EF1244FD-1856-4971-9A73-AD6DF3F42A90}"/>
                </a:ext>
              </a:extLst>
            </p:cNvPr>
            <p:cNvSpPr/>
            <p:nvPr/>
          </p:nvSpPr>
          <p:spPr>
            <a:xfrm>
              <a:off x="12498114" y="115959"/>
              <a:ext cx="360000" cy="406800"/>
            </a:xfrm>
            <a:prstGeom prst="rect">
              <a:avLst/>
            </a:prstGeom>
            <a:solidFill>
              <a:srgbClr val="0070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lnSpc>
                  <a:spcPct val="90000"/>
                </a:lnSpc>
                <a:spcAft>
                  <a:spcPts val="0"/>
                </a:spcAft>
              </a:pPr>
              <a:r>
                <a:rPr lang="en-GB" sz="700">
                  <a:latin typeface="Ubuntu" panose="020B0504030602030204" pitchFamily="34" charset="0"/>
                </a:rPr>
                <a:t>1</a:t>
              </a:r>
            </a:p>
            <a:p>
              <a:pPr algn="ctr">
                <a:lnSpc>
                  <a:spcPct val="90000"/>
                </a:lnSpc>
                <a:spcAft>
                  <a:spcPts val="0"/>
                </a:spcAft>
              </a:pPr>
              <a:r>
                <a:rPr lang="en-GB" sz="700">
                  <a:latin typeface="Ubuntu" panose="020B0504030602030204" pitchFamily="34" charset="0"/>
                </a:rPr>
                <a:t>112</a:t>
              </a:r>
            </a:p>
            <a:p>
              <a:pPr algn="ctr">
                <a:lnSpc>
                  <a:spcPct val="90000"/>
                </a:lnSpc>
                <a:spcAft>
                  <a:spcPts val="0"/>
                </a:spcAft>
              </a:pPr>
              <a:r>
                <a:rPr lang="en-GB" sz="700">
                  <a:latin typeface="Ubuntu" panose="020B0504030602030204" pitchFamily="34" charset="0"/>
                </a:rPr>
                <a:t>173</a:t>
              </a:r>
            </a:p>
          </p:txBody>
        </p:sp>
        <p:sp>
          <p:nvSpPr>
            <p:cNvPr id="12" name="Rectangle 11">
              <a:extLst>
                <a:ext uri="{FF2B5EF4-FFF2-40B4-BE49-F238E27FC236}">
                  <a16:creationId xmlns:a16="http://schemas.microsoft.com/office/drawing/2014/main" id="{22B40C78-6F20-4C95-AB26-B29FEC0FF747}"/>
                </a:ext>
              </a:extLst>
            </p:cNvPr>
            <p:cNvSpPr/>
            <p:nvPr/>
          </p:nvSpPr>
          <p:spPr>
            <a:xfrm>
              <a:off x="12498114" y="533371"/>
              <a:ext cx="360000" cy="40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lnSpc>
                  <a:spcPct val="90000"/>
                </a:lnSpc>
                <a:spcAft>
                  <a:spcPts val="0"/>
                </a:spcAft>
              </a:pPr>
              <a:r>
                <a:rPr lang="en-GB" sz="700">
                  <a:solidFill>
                    <a:schemeClr val="tx1"/>
                  </a:solidFill>
                  <a:latin typeface="Ubuntu" panose="020B0504030602030204" pitchFamily="34" charset="0"/>
                </a:rPr>
                <a:t>18</a:t>
              </a:r>
            </a:p>
            <a:p>
              <a:pPr algn="ctr">
                <a:lnSpc>
                  <a:spcPct val="90000"/>
                </a:lnSpc>
                <a:spcAft>
                  <a:spcPts val="0"/>
                </a:spcAft>
              </a:pPr>
              <a:r>
                <a:rPr lang="en-GB" sz="700">
                  <a:solidFill>
                    <a:schemeClr val="tx1"/>
                  </a:solidFill>
                  <a:latin typeface="Ubuntu" panose="020B0504030602030204" pitchFamily="34" charset="0"/>
                </a:rPr>
                <a:t>171</a:t>
              </a:r>
            </a:p>
            <a:p>
              <a:pPr algn="ctr">
                <a:lnSpc>
                  <a:spcPct val="90000"/>
                </a:lnSpc>
                <a:spcAft>
                  <a:spcPts val="0"/>
                </a:spcAft>
              </a:pPr>
              <a:r>
                <a:rPr lang="en-GB" sz="700">
                  <a:solidFill>
                    <a:schemeClr val="tx1"/>
                  </a:solidFill>
                  <a:latin typeface="Ubuntu" panose="020B0504030602030204" pitchFamily="34" charset="0"/>
                </a:rPr>
                <a:t>219</a:t>
              </a:r>
            </a:p>
          </p:txBody>
        </p:sp>
        <p:sp>
          <p:nvSpPr>
            <p:cNvPr id="13" name="Rectangle 12">
              <a:extLst>
                <a:ext uri="{FF2B5EF4-FFF2-40B4-BE49-F238E27FC236}">
                  <a16:creationId xmlns:a16="http://schemas.microsoft.com/office/drawing/2014/main" id="{1AED4E7D-39CE-49AE-9D4C-16EA940CBE5F}"/>
                </a:ext>
              </a:extLst>
            </p:cNvPr>
            <p:cNvSpPr/>
            <p:nvPr/>
          </p:nvSpPr>
          <p:spPr>
            <a:xfrm>
              <a:off x="12498114" y="950783"/>
              <a:ext cx="360000" cy="406800"/>
            </a:xfrm>
            <a:prstGeom prst="rect">
              <a:avLst/>
            </a:prstGeom>
            <a:solidFill>
              <a:srgbClr val="2B0A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lnSpc>
                  <a:spcPct val="90000"/>
                </a:lnSpc>
                <a:spcAft>
                  <a:spcPts val="0"/>
                </a:spcAft>
              </a:pPr>
              <a:r>
                <a:rPr lang="en-GB" sz="700">
                  <a:latin typeface="Ubuntu" panose="020B0504030602030204" pitchFamily="34" charset="0"/>
                </a:rPr>
                <a:t>43</a:t>
              </a:r>
            </a:p>
            <a:p>
              <a:pPr algn="ctr">
                <a:lnSpc>
                  <a:spcPct val="90000"/>
                </a:lnSpc>
                <a:spcAft>
                  <a:spcPts val="0"/>
                </a:spcAft>
              </a:pPr>
              <a:r>
                <a:rPr lang="en-GB" sz="700">
                  <a:latin typeface="Ubuntu" panose="020B0504030602030204" pitchFamily="34" charset="0"/>
                </a:rPr>
                <a:t>10</a:t>
              </a:r>
            </a:p>
            <a:p>
              <a:pPr algn="ctr">
                <a:lnSpc>
                  <a:spcPct val="90000"/>
                </a:lnSpc>
                <a:spcAft>
                  <a:spcPts val="0"/>
                </a:spcAft>
              </a:pPr>
              <a:r>
                <a:rPr lang="en-GB" sz="700">
                  <a:latin typeface="Ubuntu" panose="020B0504030602030204" pitchFamily="34" charset="0"/>
                </a:rPr>
                <a:t>61</a:t>
              </a:r>
            </a:p>
          </p:txBody>
        </p:sp>
        <p:sp>
          <p:nvSpPr>
            <p:cNvPr id="14" name="Rectangle 13">
              <a:extLst>
                <a:ext uri="{FF2B5EF4-FFF2-40B4-BE49-F238E27FC236}">
                  <a16:creationId xmlns:a16="http://schemas.microsoft.com/office/drawing/2014/main" id="{392DC803-B0F7-4D0E-81CA-9DDCB14FA42C}"/>
                </a:ext>
              </a:extLst>
            </p:cNvPr>
            <p:cNvSpPr/>
            <p:nvPr/>
          </p:nvSpPr>
          <p:spPr>
            <a:xfrm>
              <a:off x="12498114" y="1364202"/>
              <a:ext cx="360000" cy="406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lnSpc>
                  <a:spcPct val="90000"/>
                </a:lnSpc>
                <a:spcAft>
                  <a:spcPts val="0"/>
                </a:spcAft>
              </a:pPr>
              <a:r>
                <a:rPr lang="en-GB" sz="700">
                  <a:latin typeface="Ubuntu" panose="020B0504030602030204" pitchFamily="34" charset="0"/>
                </a:rPr>
                <a:t>39</a:t>
              </a:r>
            </a:p>
            <a:p>
              <a:pPr algn="ctr">
                <a:lnSpc>
                  <a:spcPct val="90000"/>
                </a:lnSpc>
                <a:spcAft>
                  <a:spcPts val="0"/>
                </a:spcAft>
              </a:pPr>
              <a:r>
                <a:rPr lang="en-GB" sz="700">
                  <a:latin typeface="Ubuntu" panose="020B0504030602030204" pitchFamily="34" charset="0"/>
                </a:rPr>
                <a:t>41</a:t>
              </a:r>
            </a:p>
            <a:p>
              <a:pPr algn="ctr">
                <a:lnSpc>
                  <a:spcPct val="90000"/>
                </a:lnSpc>
                <a:spcAft>
                  <a:spcPts val="0"/>
                </a:spcAft>
              </a:pPr>
              <a:r>
                <a:rPr lang="en-GB" sz="700">
                  <a:latin typeface="Ubuntu" panose="020B0504030602030204" pitchFamily="34" charset="0"/>
                </a:rPr>
                <a:t>54</a:t>
              </a:r>
            </a:p>
          </p:txBody>
        </p:sp>
        <p:sp>
          <p:nvSpPr>
            <p:cNvPr id="63" name="Rectangle 62">
              <a:extLst>
                <a:ext uri="{FF2B5EF4-FFF2-40B4-BE49-F238E27FC236}">
                  <a16:creationId xmlns:a16="http://schemas.microsoft.com/office/drawing/2014/main" id="{B60470E2-9B98-4C49-AC1B-A56CD2EB54B9}"/>
                </a:ext>
              </a:extLst>
            </p:cNvPr>
            <p:cNvSpPr/>
            <p:nvPr/>
          </p:nvSpPr>
          <p:spPr>
            <a:xfrm>
              <a:off x="12498114" y="1778325"/>
              <a:ext cx="360000" cy="406800"/>
            </a:xfrm>
            <a:prstGeom prst="rect">
              <a:avLst/>
            </a:prstGeom>
            <a:solidFill>
              <a:schemeClr val="bg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lnSpc>
                  <a:spcPct val="90000"/>
                </a:lnSpc>
                <a:spcAft>
                  <a:spcPts val="0"/>
                </a:spcAft>
              </a:pPr>
              <a:r>
                <a:rPr lang="en-GB" sz="700">
                  <a:solidFill>
                    <a:schemeClr val="tx1"/>
                  </a:solidFill>
                  <a:latin typeface="Ubuntu" panose="020B0504030602030204" pitchFamily="34" charset="0"/>
                </a:rPr>
                <a:t>236</a:t>
              </a:r>
            </a:p>
            <a:p>
              <a:pPr algn="ctr">
                <a:lnSpc>
                  <a:spcPct val="90000"/>
                </a:lnSpc>
                <a:spcAft>
                  <a:spcPts val="0"/>
                </a:spcAft>
              </a:pPr>
              <a:r>
                <a:rPr lang="en-GB" sz="700">
                  <a:solidFill>
                    <a:schemeClr val="tx1"/>
                  </a:solidFill>
                  <a:latin typeface="Ubuntu" panose="020B0504030602030204" pitchFamily="34" charset="0"/>
                </a:rPr>
                <a:t>236</a:t>
              </a:r>
            </a:p>
            <a:p>
              <a:pPr algn="ctr">
                <a:lnSpc>
                  <a:spcPct val="90000"/>
                </a:lnSpc>
                <a:spcAft>
                  <a:spcPts val="0"/>
                </a:spcAft>
              </a:pPr>
              <a:r>
                <a:rPr lang="en-GB" sz="700">
                  <a:solidFill>
                    <a:schemeClr val="tx1"/>
                  </a:solidFill>
                  <a:latin typeface="Ubuntu" panose="020B0504030602030204" pitchFamily="34" charset="0"/>
                </a:rPr>
                <a:t>236</a:t>
              </a:r>
            </a:p>
          </p:txBody>
        </p:sp>
      </p:grpSp>
      <p:grpSp>
        <p:nvGrpSpPr>
          <p:cNvPr id="4096" name="Groupe 4095">
            <a:extLst>
              <a:ext uri="{FF2B5EF4-FFF2-40B4-BE49-F238E27FC236}">
                <a16:creationId xmlns:a16="http://schemas.microsoft.com/office/drawing/2014/main" id="{4ADC82C4-641D-4930-B946-DC8978F5F98C}"/>
              </a:ext>
            </a:extLst>
          </p:cNvPr>
          <p:cNvGrpSpPr/>
          <p:nvPr/>
        </p:nvGrpSpPr>
        <p:grpSpPr>
          <a:xfrm>
            <a:off x="12295891" y="4289244"/>
            <a:ext cx="1462993" cy="2058800"/>
            <a:chOff x="12432704" y="1992581"/>
            <a:chExt cx="1462993" cy="2058800"/>
          </a:xfrm>
        </p:grpSpPr>
        <p:sp>
          <p:nvSpPr>
            <p:cNvPr id="41" name="Forme libre : forme 40">
              <a:extLst>
                <a:ext uri="{FF2B5EF4-FFF2-40B4-BE49-F238E27FC236}">
                  <a16:creationId xmlns:a16="http://schemas.microsoft.com/office/drawing/2014/main" id="{EC826880-5A3C-4E1C-81B2-A1CB9E331DC3}"/>
                </a:ext>
              </a:extLst>
            </p:cNvPr>
            <p:cNvSpPr/>
            <p:nvPr/>
          </p:nvSpPr>
          <p:spPr>
            <a:xfrm>
              <a:off x="12800391" y="3644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8E12"/>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142</a:t>
              </a:r>
            </a:p>
            <a:p>
              <a:pPr algn="ctr">
                <a:lnSpc>
                  <a:spcPct val="90000"/>
                </a:lnSpc>
                <a:spcAft>
                  <a:spcPts val="0"/>
                </a:spcAft>
              </a:pPr>
              <a:r>
                <a:rPr lang="en-US" sz="700">
                  <a:latin typeface="Ubuntu" panose="020B0504030602030204" pitchFamily="34" charset="0"/>
                </a:rPr>
                <a:t>18</a:t>
              </a:r>
            </a:p>
          </p:txBody>
        </p:sp>
        <p:sp>
          <p:nvSpPr>
            <p:cNvPr id="42" name="Forme libre : forme 41">
              <a:extLst>
                <a:ext uri="{FF2B5EF4-FFF2-40B4-BE49-F238E27FC236}">
                  <a16:creationId xmlns:a16="http://schemas.microsoft.com/office/drawing/2014/main" id="{44796AC3-FBF9-498C-9326-20ACFCF63EE6}"/>
                </a:ext>
              </a:extLst>
            </p:cNvPr>
            <p:cNvSpPr/>
            <p:nvPr/>
          </p:nvSpPr>
          <p:spPr>
            <a:xfrm>
              <a:off x="12800391" y="3231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9C29"/>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156</a:t>
              </a:r>
            </a:p>
            <a:p>
              <a:pPr algn="ctr">
                <a:lnSpc>
                  <a:spcPct val="90000"/>
                </a:lnSpc>
                <a:spcAft>
                  <a:spcPts val="0"/>
                </a:spcAft>
              </a:pPr>
              <a:r>
                <a:rPr lang="en-US" sz="700">
                  <a:latin typeface="Ubuntu" panose="020B0504030602030204" pitchFamily="34" charset="0"/>
                </a:rPr>
                <a:t>41</a:t>
              </a:r>
            </a:p>
          </p:txBody>
        </p:sp>
        <p:sp>
          <p:nvSpPr>
            <p:cNvPr id="43" name="Forme libre : forme 42">
              <a:extLst>
                <a:ext uri="{FF2B5EF4-FFF2-40B4-BE49-F238E27FC236}">
                  <a16:creationId xmlns:a16="http://schemas.microsoft.com/office/drawing/2014/main" id="{2D1DB5D7-2017-4A8F-80D6-C8641C9CE84C}"/>
                </a:ext>
              </a:extLst>
            </p:cNvPr>
            <p:cNvSpPr/>
            <p:nvPr/>
          </p:nvSpPr>
          <p:spPr>
            <a:xfrm>
              <a:off x="12800391" y="2818581"/>
              <a:ext cx="360000"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FFB24A"/>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178</a:t>
              </a:r>
            </a:p>
            <a:p>
              <a:pPr algn="ctr">
                <a:lnSpc>
                  <a:spcPct val="90000"/>
                </a:lnSpc>
                <a:spcAft>
                  <a:spcPts val="0"/>
                </a:spcAft>
              </a:pPr>
              <a:r>
                <a:rPr lang="en-US" sz="700">
                  <a:latin typeface="Ubuntu" panose="020B0504030602030204" pitchFamily="34" charset="0"/>
                </a:rPr>
                <a:t>74</a:t>
              </a:r>
            </a:p>
          </p:txBody>
        </p:sp>
        <p:sp>
          <p:nvSpPr>
            <p:cNvPr id="44" name="Forme libre : forme 43">
              <a:extLst>
                <a:ext uri="{FF2B5EF4-FFF2-40B4-BE49-F238E27FC236}">
                  <a16:creationId xmlns:a16="http://schemas.microsoft.com/office/drawing/2014/main" id="{92191BDF-6BAB-45F9-9FA1-89C34179FD61}"/>
                </a:ext>
              </a:extLst>
            </p:cNvPr>
            <p:cNvSpPr/>
            <p:nvPr/>
          </p:nvSpPr>
          <p:spPr>
            <a:xfrm>
              <a:off x="12800391" y="2405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D068"/>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208</a:t>
              </a:r>
            </a:p>
            <a:p>
              <a:pPr algn="ctr">
                <a:lnSpc>
                  <a:spcPct val="90000"/>
                </a:lnSpc>
                <a:spcAft>
                  <a:spcPts val="0"/>
                </a:spcAft>
              </a:pPr>
              <a:r>
                <a:rPr lang="en-US" sz="700">
                  <a:latin typeface="Ubuntu" panose="020B0504030602030204" pitchFamily="34" charset="0"/>
                </a:rPr>
                <a:t>104</a:t>
              </a:r>
            </a:p>
          </p:txBody>
        </p:sp>
        <p:sp>
          <p:nvSpPr>
            <p:cNvPr id="45" name="Forme libre : forme 44">
              <a:extLst>
                <a:ext uri="{FF2B5EF4-FFF2-40B4-BE49-F238E27FC236}">
                  <a16:creationId xmlns:a16="http://schemas.microsoft.com/office/drawing/2014/main" id="{EF971F25-4035-43BA-BC8C-22E9B837A713}"/>
                </a:ext>
              </a:extLst>
            </p:cNvPr>
            <p:cNvSpPr/>
            <p:nvPr/>
          </p:nvSpPr>
          <p:spPr>
            <a:xfrm>
              <a:off x="12800391" y="1992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DA80"/>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218</a:t>
              </a:r>
            </a:p>
            <a:p>
              <a:pPr algn="ctr">
                <a:lnSpc>
                  <a:spcPct val="90000"/>
                </a:lnSpc>
                <a:spcAft>
                  <a:spcPts val="0"/>
                </a:spcAft>
              </a:pPr>
              <a:r>
                <a:rPr lang="en-US" sz="700">
                  <a:latin typeface="Ubuntu" panose="020B0504030602030204" pitchFamily="34" charset="0"/>
                </a:rPr>
                <a:t>128</a:t>
              </a:r>
            </a:p>
          </p:txBody>
        </p:sp>
        <p:sp>
          <p:nvSpPr>
            <p:cNvPr id="46" name="Forme libre : forme 45">
              <a:extLst>
                <a:ext uri="{FF2B5EF4-FFF2-40B4-BE49-F238E27FC236}">
                  <a16:creationId xmlns:a16="http://schemas.microsoft.com/office/drawing/2014/main" id="{F5691FCB-A410-4C6B-963D-15CCFA8EB678}"/>
                </a:ext>
              </a:extLst>
            </p:cNvPr>
            <p:cNvSpPr/>
            <p:nvPr/>
          </p:nvSpPr>
          <p:spPr>
            <a:xfrm>
              <a:off x="13168875" y="3644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42142E"/>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66</a:t>
              </a:r>
            </a:p>
            <a:p>
              <a:pPr algn="ctr">
                <a:lnSpc>
                  <a:spcPct val="90000"/>
                </a:lnSpc>
                <a:spcAft>
                  <a:spcPts val="0"/>
                </a:spcAft>
              </a:pPr>
              <a:r>
                <a:rPr lang="en-US" sz="700">
                  <a:solidFill>
                    <a:schemeClr val="bg1"/>
                  </a:solidFill>
                  <a:latin typeface="Ubuntu" panose="020B0504030602030204" pitchFamily="34" charset="0"/>
                </a:rPr>
                <a:t>20</a:t>
              </a:r>
            </a:p>
            <a:p>
              <a:pPr algn="ctr">
                <a:lnSpc>
                  <a:spcPct val="90000"/>
                </a:lnSpc>
                <a:spcAft>
                  <a:spcPts val="0"/>
                </a:spcAft>
              </a:pPr>
              <a:r>
                <a:rPr lang="en-US" sz="700">
                  <a:solidFill>
                    <a:schemeClr val="bg1"/>
                  </a:solidFill>
                  <a:latin typeface="Ubuntu" panose="020B0504030602030204" pitchFamily="34" charset="0"/>
                </a:rPr>
                <a:t>46</a:t>
              </a:r>
            </a:p>
          </p:txBody>
        </p:sp>
        <p:sp>
          <p:nvSpPr>
            <p:cNvPr id="47" name="Forme libre : forme 46">
              <a:extLst>
                <a:ext uri="{FF2B5EF4-FFF2-40B4-BE49-F238E27FC236}">
                  <a16:creationId xmlns:a16="http://schemas.microsoft.com/office/drawing/2014/main" id="{D0F79893-1FFE-4F7F-B020-867CE988C67E}"/>
                </a:ext>
              </a:extLst>
            </p:cNvPr>
            <p:cNvSpPr/>
            <p:nvPr/>
          </p:nvSpPr>
          <p:spPr>
            <a:xfrm>
              <a:off x="13168875" y="3231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590A42"/>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89</a:t>
              </a:r>
            </a:p>
            <a:p>
              <a:pPr algn="ctr">
                <a:lnSpc>
                  <a:spcPct val="90000"/>
                </a:lnSpc>
                <a:spcAft>
                  <a:spcPts val="0"/>
                </a:spcAft>
              </a:pPr>
              <a:r>
                <a:rPr lang="en-US" sz="700">
                  <a:solidFill>
                    <a:schemeClr val="bg1"/>
                  </a:solidFill>
                  <a:latin typeface="Ubuntu" panose="020B0504030602030204" pitchFamily="34" charset="0"/>
                </a:rPr>
                <a:t>10</a:t>
              </a:r>
            </a:p>
            <a:p>
              <a:pPr algn="ctr">
                <a:lnSpc>
                  <a:spcPct val="90000"/>
                </a:lnSpc>
                <a:spcAft>
                  <a:spcPts val="0"/>
                </a:spcAft>
              </a:pPr>
              <a:r>
                <a:rPr lang="en-US" sz="700">
                  <a:solidFill>
                    <a:schemeClr val="bg1"/>
                  </a:solidFill>
                  <a:latin typeface="Ubuntu" panose="020B0504030602030204" pitchFamily="34" charset="0"/>
                </a:rPr>
                <a:t>66</a:t>
              </a:r>
            </a:p>
          </p:txBody>
        </p:sp>
        <p:sp>
          <p:nvSpPr>
            <p:cNvPr id="48" name="Forme libre : forme 47">
              <a:extLst>
                <a:ext uri="{FF2B5EF4-FFF2-40B4-BE49-F238E27FC236}">
                  <a16:creationId xmlns:a16="http://schemas.microsoft.com/office/drawing/2014/main" id="{4BC28B06-4332-436B-9E8F-27299D73CB0F}"/>
                </a:ext>
              </a:extLst>
            </p:cNvPr>
            <p:cNvSpPr/>
            <p:nvPr/>
          </p:nvSpPr>
          <p:spPr>
            <a:xfrm>
              <a:off x="13168875" y="2818581"/>
              <a:ext cx="360000"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750D5C"/>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117</a:t>
              </a:r>
            </a:p>
            <a:p>
              <a:pPr algn="ctr">
                <a:lnSpc>
                  <a:spcPct val="90000"/>
                </a:lnSpc>
                <a:spcAft>
                  <a:spcPts val="0"/>
                </a:spcAft>
              </a:pPr>
              <a:r>
                <a:rPr lang="en-US" sz="700">
                  <a:solidFill>
                    <a:schemeClr val="bg1"/>
                  </a:solidFill>
                  <a:latin typeface="Ubuntu" panose="020B0504030602030204" pitchFamily="34" charset="0"/>
                </a:rPr>
                <a:t>13</a:t>
              </a:r>
            </a:p>
            <a:p>
              <a:pPr algn="ctr">
                <a:lnSpc>
                  <a:spcPct val="90000"/>
                </a:lnSpc>
                <a:spcAft>
                  <a:spcPts val="0"/>
                </a:spcAft>
              </a:pPr>
              <a:r>
                <a:rPr lang="en-US" sz="700">
                  <a:solidFill>
                    <a:schemeClr val="bg1"/>
                  </a:solidFill>
                  <a:latin typeface="Ubuntu" panose="020B0504030602030204" pitchFamily="34" charset="0"/>
                </a:rPr>
                <a:t>92</a:t>
              </a:r>
            </a:p>
          </p:txBody>
        </p:sp>
        <p:sp>
          <p:nvSpPr>
            <p:cNvPr id="49" name="Forme libre : forme 48">
              <a:extLst>
                <a:ext uri="{FF2B5EF4-FFF2-40B4-BE49-F238E27FC236}">
                  <a16:creationId xmlns:a16="http://schemas.microsoft.com/office/drawing/2014/main" id="{90419B70-8C46-4DE8-9DD4-F2A6106ED6F5}"/>
                </a:ext>
              </a:extLst>
            </p:cNvPr>
            <p:cNvSpPr/>
            <p:nvPr/>
          </p:nvSpPr>
          <p:spPr>
            <a:xfrm>
              <a:off x="13168875" y="2405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802B73"/>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128</a:t>
              </a:r>
            </a:p>
            <a:p>
              <a:pPr algn="ctr">
                <a:lnSpc>
                  <a:spcPct val="90000"/>
                </a:lnSpc>
                <a:spcAft>
                  <a:spcPts val="0"/>
                </a:spcAft>
              </a:pPr>
              <a:r>
                <a:rPr lang="en-US" sz="700">
                  <a:solidFill>
                    <a:schemeClr val="bg1"/>
                  </a:solidFill>
                  <a:latin typeface="Ubuntu" panose="020B0504030602030204" pitchFamily="34" charset="0"/>
                </a:rPr>
                <a:t>43</a:t>
              </a:r>
            </a:p>
            <a:p>
              <a:pPr algn="ctr">
                <a:lnSpc>
                  <a:spcPct val="90000"/>
                </a:lnSpc>
                <a:spcAft>
                  <a:spcPts val="0"/>
                </a:spcAft>
              </a:pPr>
              <a:r>
                <a:rPr lang="en-US" sz="700">
                  <a:solidFill>
                    <a:schemeClr val="bg1"/>
                  </a:solidFill>
                  <a:latin typeface="Ubuntu" panose="020B0504030602030204" pitchFamily="34" charset="0"/>
                </a:rPr>
                <a:t>115</a:t>
              </a:r>
            </a:p>
          </p:txBody>
        </p:sp>
        <p:sp>
          <p:nvSpPr>
            <p:cNvPr id="50" name="Forme libre : forme 49">
              <a:extLst>
                <a:ext uri="{FF2B5EF4-FFF2-40B4-BE49-F238E27FC236}">
                  <a16:creationId xmlns:a16="http://schemas.microsoft.com/office/drawing/2014/main" id="{0A0CFFBA-E8FE-434D-9D74-BB9F352B4723}"/>
                </a:ext>
              </a:extLst>
            </p:cNvPr>
            <p:cNvSpPr/>
            <p:nvPr/>
          </p:nvSpPr>
          <p:spPr>
            <a:xfrm>
              <a:off x="13168875" y="1992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9E4780"/>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158</a:t>
              </a:r>
            </a:p>
            <a:p>
              <a:pPr algn="ctr">
                <a:lnSpc>
                  <a:spcPct val="90000"/>
                </a:lnSpc>
                <a:spcAft>
                  <a:spcPts val="0"/>
                </a:spcAft>
              </a:pPr>
              <a:r>
                <a:rPr lang="en-US" sz="700">
                  <a:solidFill>
                    <a:schemeClr val="bg1"/>
                  </a:solidFill>
                  <a:latin typeface="Ubuntu" panose="020B0504030602030204" pitchFamily="34" charset="0"/>
                </a:rPr>
                <a:t>71</a:t>
              </a:r>
            </a:p>
            <a:p>
              <a:pPr algn="ctr">
                <a:lnSpc>
                  <a:spcPct val="90000"/>
                </a:lnSpc>
                <a:spcAft>
                  <a:spcPts val="0"/>
                </a:spcAft>
              </a:pPr>
              <a:r>
                <a:rPr lang="en-US" sz="700">
                  <a:solidFill>
                    <a:schemeClr val="bg1"/>
                  </a:solidFill>
                  <a:latin typeface="Ubuntu" panose="020B0504030602030204" pitchFamily="34" charset="0"/>
                </a:rPr>
                <a:t>128</a:t>
              </a:r>
            </a:p>
          </p:txBody>
        </p:sp>
        <p:sp>
          <p:nvSpPr>
            <p:cNvPr id="51" name="Forme libre : forme 50">
              <a:extLst>
                <a:ext uri="{FF2B5EF4-FFF2-40B4-BE49-F238E27FC236}">
                  <a16:creationId xmlns:a16="http://schemas.microsoft.com/office/drawing/2014/main" id="{D041A42A-2FF1-4516-85CE-87051937629F}"/>
                </a:ext>
              </a:extLst>
            </p:cNvPr>
            <p:cNvSpPr/>
            <p:nvPr/>
          </p:nvSpPr>
          <p:spPr>
            <a:xfrm>
              <a:off x="13535697" y="3644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A6001A"/>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166</a:t>
              </a:r>
            </a:p>
            <a:p>
              <a:pPr algn="ctr">
                <a:lnSpc>
                  <a:spcPct val="90000"/>
                </a:lnSpc>
                <a:spcAft>
                  <a:spcPts val="0"/>
                </a:spcAft>
              </a:pPr>
              <a:r>
                <a:rPr lang="en-US" sz="700">
                  <a:solidFill>
                    <a:schemeClr val="bg1"/>
                  </a:solidFill>
                  <a:latin typeface="Ubuntu" panose="020B0504030602030204" pitchFamily="34" charset="0"/>
                </a:rPr>
                <a:t>0</a:t>
              </a:r>
            </a:p>
            <a:p>
              <a:pPr algn="ctr">
                <a:lnSpc>
                  <a:spcPct val="90000"/>
                </a:lnSpc>
                <a:spcAft>
                  <a:spcPts val="0"/>
                </a:spcAft>
              </a:pPr>
              <a:r>
                <a:rPr lang="en-US" sz="700">
                  <a:solidFill>
                    <a:schemeClr val="bg1"/>
                  </a:solidFill>
                  <a:latin typeface="Ubuntu" panose="020B0504030602030204" pitchFamily="34" charset="0"/>
                </a:rPr>
                <a:t>26</a:t>
              </a:r>
            </a:p>
          </p:txBody>
        </p:sp>
        <p:sp>
          <p:nvSpPr>
            <p:cNvPr id="52" name="Forme libre : forme 51">
              <a:extLst>
                <a:ext uri="{FF2B5EF4-FFF2-40B4-BE49-F238E27FC236}">
                  <a16:creationId xmlns:a16="http://schemas.microsoft.com/office/drawing/2014/main" id="{02084D3E-01E3-4506-9076-881D83455262}"/>
                </a:ext>
              </a:extLst>
            </p:cNvPr>
            <p:cNvSpPr/>
            <p:nvPr/>
          </p:nvSpPr>
          <p:spPr>
            <a:xfrm>
              <a:off x="13535697" y="3231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E30021"/>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227</a:t>
              </a:r>
            </a:p>
            <a:p>
              <a:pPr algn="ctr">
                <a:lnSpc>
                  <a:spcPct val="90000"/>
                </a:lnSpc>
                <a:spcAft>
                  <a:spcPts val="0"/>
                </a:spcAft>
              </a:pPr>
              <a:r>
                <a:rPr lang="en-US" sz="700">
                  <a:solidFill>
                    <a:schemeClr val="bg1"/>
                  </a:solidFill>
                  <a:latin typeface="Ubuntu" panose="020B0504030602030204" pitchFamily="34" charset="0"/>
                </a:rPr>
                <a:t>03</a:t>
              </a:r>
            </a:p>
            <a:p>
              <a:pPr algn="ctr">
                <a:lnSpc>
                  <a:spcPct val="90000"/>
                </a:lnSpc>
                <a:spcAft>
                  <a:spcPts val="0"/>
                </a:spcAft>
              </a:pPr>
              <a:r>
                <a:rPr lang="en-US" sz="700">
                  <a:solidFill>
                    <a:schemeClr val="bg1"/>
                  </a:solidFill>
                  <a:latin typeface="Ubuntu" panose="020B0504030602030204" pitchFamily="34" charset="0"/>
                </a:rPr>
                <a:t>33</a:t>
              </a:r>
            </a:p>
          </p:txBody>
        </p:sp>
        <p:sp>
          <p:nvSpPr>
            <p:cNvPr id="53" name="Forme libre : forme 52">
              <a:extLst>
                <a:ext uri="{FF2B5EF4-FFF2-40B4-BE49-F238E27FC236}">
                  <a16:creationId xmlns:a16="http://schemas.microsoft.com/office/drawing/2014/main" id="{96939CDC-56D5-42B9-843A-231E1C541E5D}"/>
                </a:ext>
              </a:extLst>
            </p:cNvPr>
            <p:cNvSpPr/>
            <p:nvPr/>
          </p:nvSpPr>
          <p:spPr>
            <a:xfrm>
              <a:off x="13535697" y="2818581"/>
              <a:ext cx="360000"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FF304D"/>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48</a:t>
              </a:r>
            </a:p>
            <a:p>
              <a:pPr algn="ctr">
                <a:lnSpc>
                  <a:spcPct val="90000"/>
                </a:lnSpc>
                <a:spcAft>
                  <a:spcPts val="0"/>
                </a:spcAft>
              </a:pPr>
              <a:r>
                <a:rPr lang="en-US" sz="700">
                  <a:latin typeface="Ubuntu" panose="020B0504030602030204" pitchFamily="34" charset="0"/>
                </a:rPr>
                <a:t>77</a:t>
              </a:r>
            </a:p>
          </p:txBody>
        </p:sp>
        <p:sp>
          <p:nvSpPr>
            <p:cNvPr id="54" name="Forme libre : forme 53">
              <a:extLst>
                <a:ext uri="{FF2B5EF4-FFF2-40B4-BE49-F238E27FC236}">
                  <a16:creationId xmlns:a16="http://schemas.microsoft.com/office/drawing/2014/main" id="{66B49780-B844-4D04-8283-E12AAC6933AF}"/>
                </a:ext>
              </a:extLst>
            </p:cNvPr>
            <p:cNvSpPr/>
            <p:nvPr/>
          </p:nvSpPr>
          <p:spPr>
            <a:xfrm>
              <a:off x="13535697" y="2405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455E"/>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69</a:t>
              </a:r>
            </a:p>
            <a:p>
              <a:pPr algn="ctr">
                <a:lnSpc>
                  <a:spcPct val="90000"/>
                </a:lnSpc>
                <a:spcAft>
                  <a:spcPts val="0"/>
                </a:spcAft>
              </a:pPr>
              <a:r>
                <a:rPr lang="en-US" sz="700">
                  <a:latin typeface="Ubuntu" panose="020B0504030602030204" pitchFamily="34" charset="0"/>
                </a:rPr>
                <a:t>94</a:t>
              </a:r>
            </a:p>
          </p:txBody>
        </p:sp>
        <p:sp>
          <p:nvSpPr>
            <p:cNvPr id="55" name="Forme libre : forme 54">
              <a:extLst>
                <a:ext uri="{FF2B5EF4-FFF2-40B4-BE49-F238E27FC236}">
                  <a16:creationId xmlns:a16="http://schemas.microsoft.com/office/drawing/2014/main" id="{FF82BEF1-5FD1-4558-9313-1606ABF3D69C}"/>
                </a:ext>
              </a:extLst>
            </p:cNvPr>
            <p:cNvSpPr/>
            <p:nvPr/>
          </p:nvSpPr>
          <p:spPr>
            <a:xfrm>
              <a:off x="13535697" y="1992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5770"/>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87</a:t>
              </a:r>
            </a:p>
            <a:p>
              <a:pPr algn="ctr">
                <a:lnSpc>
                  <a:spcPct val="90000"/>
                </a:lnSpc>
                <a:spcAft>
                  <a:spcPts val="0"/>
                </a:spcAft>
              </a:pPr>
              <a:r>
                <a:rPr lang="en-US" sz="700">
                  <a:latin typeface="Ubuntu" panose="020B0504030602030204" pitchFamily="34" charset="0"/>
                </a:rPr>
                <a:t>112</a:t>
              </a:r>
            </a:p>
          </p:txBody>
        </p:sp>
        <p:sp>
          <p:nvSpPr>
            <p:cNvPr id="56" name="Forme libre : forme 55">
              <a:extLst>
                <a:ext uri="{FF2B5EF4-FFF2-40B4-BE49-F238E27FC236}">
                  <a16:creationId xmlns:a16="http://schemas.microsoft.com/office/drawing/2014/main" id="{86AAEC8D-AC95-4215-80AB-61B5B47B8691}"/>
                </a:ext>
              </a:extLst>
            </p:cNvPr>
            <p:cNvSpPr/>
            <p:nvPr/>
          </p:nvSpPr>
          <p:spPr>
            <a:xfrm>
              <a:off x="12432704" y="3644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811B6F"/>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129</a:t>
              </a:r>
            </a:p>
            <a:p>
              <a:pPr algn="ctr">
                <a:lnSpc>
                  <a:spcPct val="90000"/>
                </a:lnSpc>
                <a:spcAft>
                  <a:spcPts val="0"/>
                </a:spcAft>
              </a:pPr>
              <a:r>
                <a:rPr lang="en-US" sz="700">
                  <a:solidFill>
                    <a:schemeClr val="bg1"/>
                  </a:solidFill>
                  <a:latin typeface="Ubuntu" panose="020B0504030602030204" pitchFamily="34" charset="0"/>
                </a:rPr>
                <a:t>27</a:t>
              </a:r>
            </a:p>
            <a:p>
              <a:pPr algn="ctr">
                <a:lnSpc>
                  <a:spcPct val="90000"/>
                </a:lnSpc>
                <a:spcAft>
                  <a:spcPts val="0"/>
                </a:spcAft>
              </a:pPr>
              <a:r>
                <a:rPr lang="en-US" sz="700">
                  <a:solidFill>
                    <a:schemeClr val="bg1"/>
                  </a:solidFill>
                  <a:latin typeface="Ubuntu" panose="020B0504030602030204" pitchFamily="34" charset="0"/>
                </a:rPr>
                <a:t>111</a:t>
              </a:r>
            </a:p>
          </p:txBody>
        </p:sp>
        <p:sp>
          <p:nvSpPr>
            <p:cNvPr id="57" name="Forme libre : forme 56">
              <a:extLst>
                <a:ext uri="{FF2B5EF4-FFF2-40B4-BE49-F238E27FC236}">
                  <a16:creationId xmlns:a16="http://schemas.microsoft.com/office/drawing/2014/main" id="{345AA905-3BBB-4015-9537-2162DD20DA02}"/>
                </a:ext>
              </a:extLst>
            </p:cNvPr>
            <p:cNvSpPr/>
            <p:nvPr/>
          </p:nvSpPr>
          <p:spPr>
            <a:xfrm>
              <a:off x="12432704" y="3231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A12980"/>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161</a:t>
              </a:r>
            </a:p>
            <a:p>
              <a:pPr algn="ctr">
                <a:lnSpc>
                  <a:spcPct val="90000"/>
                </a:lnSpc>
                <a:spcAft>
                  <a:spcPts val="0"/>
                </a:spcAft>
              </a:pPr>
              <a:r>
                <a:rPr lang="en-US" sz="700">
                  <a:solidFill>
                    <a:schemeClr val="bg1"/>
                  </a:solidFill>
                  <a:latin typeface="Ubuntu" panose="020B0504030602030204" pitchFamily="34" charset="0"/>
                </a:rPr>
                <a:t>41</a:t>
              </a:r>
            </a:p>
            <a:p>
              <a:pPr algn="ctr">
                <a:lnSpc>
                  <a:spcPct val="90000"/>
                </a:lnSpc>
                <a:spcAft>
                  <a:spcPts val="0"/>
                </a:spcAft>
              </a:pPr>
              <a:r>
                <a:rPr lang="en-US" sz="700">
                  <a:solidFill>
                    <a:schemeClr val="bg1"/>
                  </a:solidFill>
                  <a:latin typeface="Ubuntu" panose="020B0504030602030204" pitchFamily="34" charset="0"/>
                </a:rPr>
                <a:t>128</a:t>
              </a:r>
            </a:p>
          </p:txBody>
        </p:sp>
        <p:sp>
          <p:nvSpPr>
            <p:cNvPr id="58" name="Forme libre : forme 57">
              <a:extLst>
                <a:ext uri="{FF2B5EF4-FFF2-40B4-BE49-F238E27FC236}">
                  <a16:creationId xmlns:a16="http://schemas.microsoft.com/office/drawing/2014/main" id="{8E50898F-084D-45EC-9EDA-C64E62F50B6F}"/>
                </a:ext>
              </a:extLst>
            </p:cNvPr>
            <p:cNvSpPr/>
            <p:nvPr/>
          </p:nvSpPr>
          <p:spPr>
            <a:xfrm>
              <a:off x="12432704" y="2818581"/>
              <a:ext cx="360000"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BA2980"/>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186</a:t>
              </a:r>
            </a:p>
            <a:p>
              <a:pPr algn="ctr">
                <a:lnSpc>
                  <a:spcPct val="90000"/>
                </a:lnSpc>
                <a:spcAft>
                  <a:spcPts val="0"/>
                </a:spcAft>
              </a:pPr>
              <a:r>
                <a:rPr lang="en-US" sz="700">
                  <a:solidFill>
                    <a:schemeClr val="bg1"/>
                  </a:solidFill>
                  <a:latin typeface="Ubuntu" panose="020B0504030602030204" pitchFamily="34" charset="0"/>
                </a:rPr>
                <a:t>41</a:t>
              </a:r>
            </a:p>
            <a:p>
              <a:pPr algn="ctr">
                <a:lnSpc>
                  <a:spcPct val="90000"/>
                </a:lnSpc>
                <a:spcAft>
                  <a:spcPts val="0"/>
                </a:spcAft>
              </a:pPr>
              <a:r>
                <a:rPr lang="en-US" sz="700">
                  <a:solidFill>
                    <a:schemeClr val="bg1"/>
                  </a:solidFill>
                  <a:latin typeface="Ubuntu" panose="020B0504030602030204" pitchFamily="34" charset="0"/>
                </a:rPr>
                <a:t>128</a:t>
              </a:r>
            </a:p>
          </p:txBody>
        </p:sp>
        <p:sp>
          <p:nvSpPr>
            <p:cNvPr id="59" name="Forme libre : forme 58">
              <a:extLst>
                <a:ext uri="{FF2B5EF4-FFF2-40B4-BE49-F238E27FC236}">
                  <a16:creationId xmlns:a16="http://schemas.microsoft.com/office/drawing/2014/main" id="{850EF37B-321C-4CAE-A8B1-66C0053A83E3}"/>
                </a:ext>
              </a:extLst>
            </p:cNvPr>
            <p:cNvSpPr/>
            <p:nvPr/>
          </p:nvSpPr>
          <p:spPr>
            <a:xfrm>
              <a:off x="12432704" y="2405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D13A8C"/>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209</a:t>
              </a:r>
            </a:p>
            <a:p>
              <a:pPr algn="ctr">
                <a:lnSpc>
                  <a:spcPct val="90000"/>
                </a:lnSpc>
                <a:spcAft>
                  <a:spcPts val="0"/>
                </a:spcAft>
              </a:pPr>
              <a:r>
                <a:rPr lang="en-US" sz="700">
                  <a:latin typeface="Ubuntu" panose="020B0504030602030204" pitchFamily="34" charset="0"/>
                </a:rPr>
                <a:t>58</a:t>
              </a:r>
            </a:p>
            <a:p>
              <a:pPr algn="ctr">
                <a:lnSpc>
                  <a:spcPct val="90000"/>
                </a:lnSpc>
                <a:spcAft>
                  <a:spcPts val="0"/>
                </a:spcAft>
              </a:pPr>
              <a:r>
                <a:rPr lang="en-US" sz="700">
                  <a:latin typeface="Ubuntu" panose="020B0504030602030204" pitchFamily="34" charset="0"/>
                </a:rPr>
                <a:t>140</a:t>
              </a:r>
            </a:p>
          </p:txBody>
        </p:sp>
        <p:sp>
          <p:nvSpPr>
            <p:cNvPr id="60" name="Forme libre : forme 59">
              <a:extLst>
                <a:ext uri="{FF2B5EF4-FFF2-40B4-BE49-F238E27FC236}">
                  <a16:creationId xmlns:a16="http://schemas.microsoft.com/office/drawing/2014/main" id="{49EEAAAC-C871-41A3-9B9B-6381B2FD4E28}"/>
                </a:ext>
              </a:extLst>
            </p:cNvPr>
            <p:cNvSpPr/>
            <p:nvPr/>
          </p:nvSpPr>
          <p:spPr>
            <a:xfrm>
              <a:off x="12432704" y="1993636"/>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E557AD"/>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229</a:t>
              </a:r>
            </a:p>
            <a:p>
              <a:pPr algn="ctr">
                <a:lnSpc>
                  <a:spcPct val="90000"/>
                </a:lnSpc>
                <a:spcAft>
                  <a:spcPts val="0"/>
                </a:spcAft>
              </a:pPr>
              <a:r>
                <a:rPr lang="en-US" sz="700">
                  <a:latin typeface="Ubuntu" panose="020B0504030602030204" pitchFamily="34" charset="0"/>
                </a:rPr>
                <a:t>87</a:t>
              </a:r>
            </a:p>
            <a:p>
              <a:pPr algn="ctr">
                <a:lnSpc>
                  <a:spcPct val="90000"/>
                </a:lnSpc>
                <a:spcAft>
                  <a:spcPts val="0"/>
                </a:spcAft>
              </a:pPr>
              <a:r>
                <a:rPr lang="en-US" sz="700">
                  <a:latin typeface="Ubuntu" panose="020B0504030602030204" pitchFamily="34" charset="0"/>
                </a:rPr>
                <a:t>173</a:t>
              </a:r>
            </a:p>
          </p:txBody>
        </p:sp>
      </p:grpSp>
      <p:sp>
        <p:nvSpPr>
          <p:cNvPr id="61" name="Rectangle 60">
            <a:extLst>
              <a:ext uri="{FF2B5EF4-FFF2-40B4-BE49-F238E27FC236}">
                <a16:creationId xmlns:a16="http://schemas.microsoft.com/office/drawing/2014/main" id="{9D36E5FD-F409-4495-819A-440FA57D9E19}"/>
              </a:ext>
            </a:extLst>
          </p:cNvPr>
          <p:cNvSpPr/>
          <p:nvPr/>
        </p:nvSpPr>
        <p:spPr>
          <a:xfrm>
            <a:off x="12295891" y="6412526"/>
            <a:ext cx="2545089" cy="615553"/>
          </a:xfrm>
          <a:prstGeom prst="rect">
            <a:avLst/>
          </a:prstGeom>
        </p:spPr>
        <p:txBody>
          <a:bodyPr wrap="square" lIns="0" tIns="0" rIns="0" bIns="0">
            <a:spAutoFit/>
          </a:bodyPr>
          <a:lstStyle/>
          <a:p>
            <a:r>
              <a:rPr lang="en-GB" sz="800">
                <a:latin typeface="Ubuntu" panose="020B0504030602030204" pitchFamily="34" charset="0"/>
              </a:rPr>
              <a:t>Security Classification:</a:t>
            </a:r>
          </a:p>
          <a:p>
            <a:r>
              <a:rPr lang="en-GB" sz="800">
                <a:latin typeface="Ubuntu" panose="020B0504030602030204" pitchFamily="34" charset="0"/>
              </a:rPr>
              <a:t>SEC0: Public</a:t>
            </a:r>
          </a:p>
          <a:p>
            <a:r>
              <a:rPr lang="en-GB" sz="800">
                <a:latin typeface="Ubuntu" panose="020B0504030602030204" pitchFamily="34" charset="0"/>
              </a:rPr>
              <a:t>SEC1: Company Confidential</a:t>
            </a:r>
          </a:p>
          <a:p>
            <a:r>
              <a:rPr lang="en-GB" sz="800">
                <a:latin typeface="Ubuntu" panose="020B0504030602030204" pitchFamily="34" charset="0"/>
              </a:rPr>
              <a:t>SEC2: Company Restricted / Customer restricted</a:t>
            </a:r>
          </a:p>
          <a:p>
            <a:r>
              <a:rPr lang="en-GB" sz="800">
                <a:latin typeface="Ubuntu" panose="020B0504030602030204" pitchFamily="34" charset="0"/>
              </a:rPr>
              <a:t>SEC3: Company Sensitive</a:t>
            </a:r>
          </a:p>
        </p:txBody>
      </p:sp>
      <p:grpSp>
        <p:nvGrpSpPr>
          <p:cNvPr id="4097" name="Groupe 4096">
            <a:extLst>
              <a:ext uri="{FF2B5EF4-FFF2-40B4-BE49-F238E27FC236}">
                <a16:creationId xmlns:a16="http://schemas.microsoft.com/office/drawing/2014/main" id="{14207897-E387-4B97-A694-8751D86BCF12}"/>
              </a:ext>
            </a:extLst>
          </p:cNvPr>
          <p:cNvGrpSpPr/>
          <p:nvPr/>
        </p:nvGrpSpPr>
        <p:grpSpPr>
          <a:xfrm>
            <a:off x="12295891" y="2164677"/>
            <a:ext cx="1465123" cy="2058800"/>
            <a:chOff x="14041053" y="1992581"/>
            <a:chExt cx="1465123" cy="2058800"/>
          </a:xfrm>
        </p:grpSpPr>
        <p:sp>
          <p:nvSpPr>
            <p:cNvPr id="66" name="Forme libre : forme 65">
              <a:extLst>
                <a:ext uri="{FF2B5EF4-FFF2-40B4-BE49-F238E27FC236}">
                  <a16:creationId xmlns:a16="http://schemas.microsoft.com/office/drawing/2014/main" id="{94847038-3CB7-4111-AB03-FA1A594002AA}"/>
                </a:ext>
              </a:extLst>
            </p:cNvPr>
            <p:cNvSpPr/>
            <p:nvPr/>
          </p:nvSpPr>
          <p:spPr>
            <a:xfrm>
              <a:off x="14777224" y="3644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F434A"/>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15</a:t>
              </a:r>
            </a:p>
            <a:p>
              <a:pPr algn="ctr">
                <a:lnSpc>
                  <a:spcPct val="90000"/>
                </a:lnSpc>
                <a:spcAft>
                  <a:spcPts val="0"/>
                </a:spcAft>
              </a:pPr>
              <a:r>
                <a:rPr lang="en-US" sz="700" b="0">
                  <a:solidFill>
                    <a:schemeClr val="bg1"/>
                  </a:solidFill>
                  <a:latin typeface="Ubuntu" panose="020B0504030602030204" pitchFamily="34" charset="0"/>
                </a:rPr>
                <a:t>67</a:t>
              </a:r>
            </a:p>
            <a:p>
              <a:pPr algn="ctr">
                <a:lnSpc>
                  <a:spcPct val="90000"/>
                </a:lnSpc>
                <a:spcAft>
                  <a:spcPts val="0"/>
                </a:spcAft>
              </a:pPr>
              <a:r>
                <a:rPr lang="en-US" sz="700" b="0">
                  <a:solidFill>
                    <a:schemeClr val="bg1"/>
                  </a:solidFill>
                  <a:latin typeface="Ubuntu" panose="020B0504030602030204" pitchFamily="34" charset="0"/>
                </a:rPr>
                <a:t>74</a:t>
              </a:r>
            </a:p>
          </p:txBody>
        </p:sp>
        <p:sp>
          <p:nvSpPr>
            <p:cNvPr id="67" name="Forme libre : forme 66">
              <a:extLst>
                <a:ext uri="{FF2B5EF4-FFF2-40B4-BE49-F238E27FC236}">
                  <a16:creationId xmlns:a16="http://schemas.microsoft.com/office/drawing/2014/main" id="{1B50522B-BA67-4790-8697-3AC343D4ACB8}"/>
                </a:ext>
              </a:extLst>
            </p:cNvPr>
            <p:cNvSpPr/>
            <p:nvPr/>
          </p:nvSpPr>
          <p:spPr>
            <a:xfrm>
              <a:off x="14777224" y="3231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F6A73"/>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15</a:t>
              </a:r>
            </a:p>
            <a:p>
              <a:pPr algn="ctr">
                <a:lnSpc>
                  <a:spcPct val="90000"/>
                </a:lnSpc>
                <a:spcAft>
                  <a:spcPts val="0"/>
                </a:spcAft>
              </a:pPr>
              <a:r>
                <a:rPr lang="en-US" sz="700" b="0">
                  <a:solidFill>
                    <a:schemeClr val="bg1"/>
                  </a:solidFill>
                  <a:latin typeface="Ubuntu" panose="020B0504030602030204" pitchFamily="34" charset="0"/>
                </a:rPr>
                <a:t>106</a:t>
              </a:r>
            </a:p>
            <a:p>
              <a:pPr algn="ctr">
                <a:lnSpc>
                  <a:spcPct val="90000"/>
                </a:lnSpc>
                <a:spcAft>
                  <a:spcPts val="0"/>
                </a:spcAft>
              </a:pPr>
              <a:r>
                <a:rPr lang="en-US" sz="700" b="0">
                  <a:solidFill>
                    <a:schemeClr val="bg1"/>
                  </a:solidFill>
                  <a:latin typeface="Ubuntu" panose="020B0504030602030204" pitchFamily="34" charset="0"/>
                </a:rPr>
                <a:t>115</a:t>
              </a:r>
            </a:p>
          </p:txBody>
        </p:sp>
        <p:sp>
          <p:nvSpPr>
            <p:cNvPr id="68" name="Forme libre : forme 67">
              <a:extLst>
                <a:ext uri="{FF2B5EF4-FFF2-40B4-BE49-F238E27FC236}">
                  <a16:creationId xmlns:a16="http://schemas.microsoft.com/office/drawing/2014/main" id="{B90AA6F9-B8A6-4490-A465-CBEFAEA6DFCA}"/>
                </a:ext>
              </a:extLst>
            </p:cNvPr>
            <p:cNvSpPr/>
            <p:nvPr/>
          </p:nvSpPr>
          <p:spPr>
            <a:xfrm>
              <a:off x="14777224" y="2818581"/>
              <a:ext cx="360865"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0F878A"/>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15</a:t>
              </a:r>
            </a:p>
            <a:p>
              <a:pPr algn="ctr">
                <a:lnSpc>
                  <a:spcPct val="90000"/>
                </a:lnSpc>
                <a:spcAft>
                  <a:spcPts val="0"/>
                </a:spcAft>
              </a:pPr>
              <a:r>
                <a:rPr lang="en-US" sz="700" b="0">
                  <a:solidFill>
                    <a:schemeClr val="bg1"/>
                  </a:solidFill>
                  <a:latin typeface="Ubuntu" panose="020B0504030602030204" pitchFamily="34" charset="0"/>
                </a:rPr>
                <a:t>135</a:t>
              </a:r>
            </a:p>
            <a:p>
              <a:pPr algn="ctr">
                <a:lnSpc>
                  <a:spcPct val="90000"/>
                </a:lnSpc>
                <a:spcAft>
                  <a:spcPts val="0"/>
                </a:spcAft>
              </a:pPr>
              <a:r>
                <a:rPr lang="en-US" sz="700" b="0">
                  <a:solidFill>
                    <a:schemeClr val="bg1"/>
                  </a:solidFill>
                  <a:latin typeface="Ubuntu" panose="020B0504030602030204" pitchFamily="34" charset="0"/>
                </a:rPr>
                <a:t>138</a:t>
              </a:r>
            </a:p>
          </p:txBody>
        </p:sp>
        <p:sp>
          <p:nvSpPr>
            <p:cNvPr id="69" name="Forme libre : forme 68">
              <a:extLst>
                <a:ext uri="{FF2B5EF4-FFF2-40B4-BE49-F238E27FC236}">
                  <a16:creationId xmlns:a16="http://schemas.microsoft.com/office/drawing/2014/main" id="{AEDB31E0-288F-492F-BC3E-94F3C3363294}"/>
                </a:ext>
              </a:extLst>
            </p:cNvPr>
            <p:cNvSpPr/>
            <p:nvPr/>
          </p:nvSpPr>
          <p:spPr>
            <a:xfrm>
              <a:off x="14777224" y="2405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B2A2"/>
            </a:solidFill>
            <a:ln w="6695" cap="flat">
              <a:noFill/>
              <a:prstDash val="solid"/>
              <a:miter/>
            </a:ln>
          </p:spPr>
          <p:txBody>
            <a:bodyPr rtlCol="0" anchor="ctr"/>
            <a:lstStyle/>
            <a:p>
              <a:pPr algn="ctr">
                <a:lnSpc>
                  <a:spcPct val="90000"/>
                </a:lnSpc>
                <a:spcAft>
                  <a:spcPts val="0"/>
                </a:spcAft>
              </a:pPr>
              <a:r>
                <a:rPr lang="en-US" sz="700" b="0">
                  <a:latin typeface="Ubuntu" panose="020B0504030602030204" pitchFamily="34" charset="0"/>
                </a:rPr>
                <a:t>0</a:t>
              </a:r>
            </a:p>
            <a:p>
              <a:pPr algn="ctr">
                <a:lnSpc>
                  <a:spcPct val="90000"/>
                </a:lnSpc>
                <a:spcAft>
                  <a:spcPts val="0"/>
                </a:spcAft>
              </a:pPr>
              <a:r>
                <a:rPr lang="en-US" sz="700" b="0">
                  <a:latin typeface="Ubuntu" panose="020B0504030602030204" pitchFamily="34" charset="0"/>
                </a:rPr>
                <a:t>178</a:t>
              </a:r>
            </a:p>
            <a:p>
              <a:pPr algn="ctr">
                <a:lnSpc>
                  <a:spcPct val="90000"/>
                </a:lnSpc>
                <a:spcAft>
                  <a:spcPts val="0"/>
                </a:spcAft>
              </a:pPr>
              <a:r>
                <a:rPr lang="en-US" sz="700" b="0">
                  <a:latin typeface="Ubuntu" panose="020B0504030602030204" pitchFamily="34" charset="0"/>
                </a:rPr>
                <a:t>162</a:t>
              </a:r>
            </a:p>
          </p:txBody>
        </p:sp>
        <p:sp>
          <p:nvSpPr>
            <p:cNvPr id="70" name="Forme libre : forme 69">
              <a:extLst>
                <a:ext uri="{FF2B5EF4-FFF2-40B4-BE49-F238E27FC236}">
                  <a16:creationId xmlns:a16="http://schemas.microsoft.com/office/drawing/2014/main" id="{8F775A35-2F34-403A-95F8-4058F1A09A02}"/>
                </a:ext>
              </a:extLst>
            </p:cNvPr>
            <p:cNvSpPr/>
            <p:nvPr/>
          </p:nvSpPr>
          <p:spPr>
            <a:xfrm>
              <a:off x="14777224" y="1992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E0CB"/>
            </a:solidFill>
            <a:ln w="6695" cap="flat">
              <a:noFill/>
              <a:prstDash val="solid"/>
              <a:miter/>
            </a:ln>
          </p:spPr>
          <p:txBody>
            <a:bodyPr rtlCol="0" anchor="ctr"/>
            <a:lstStyle/>
            <a:p>
              <a:pPr algn="ctr">
                <a:lnSpc>
                  <a:spcPct val="90000"/>
                </a:lnSpc>
                <a:spcAft>
                  <a:spcPts val="0"/>
                </a:spcAft>
              </a:pPr>
              <a:r>
                <a:rPr lang="en-US" sz="700" b="0">
                  <a:latin typeface="Ubuntu" panose="020B0504030602030204" pitchFamily="34" charset="0"/>
                </a:rPr>
                <a:t>0</a:t>
              </a:r>
            </a:p>
            <a:p>
              <a:pPr algn="ctr">
                <a:lnSpc>
                  <a:spcPct val="90000"/>
                </a:lnSpc>
                <a:spcAft>
                  <a:spcPts val="0"/>
                </a:spcAft>
              </a:pPr>
              <a:r>
                <a:rPr lang="en-US" sz="700" b="0">
                  <a:latin typeface="Ubuntu" panose="020B0504030602030204" pitchFamily="34" charset="0"/>
                </a:rPr>
                <a:t>244</a:t>
              </a:r>
            </a:p>
            <a:p>
              <a:pPr algn="ctr">
                <a:lnSpc>
                  <a:spcPct val="90000"/>
                </a:lnSpc>
                <a:spcAft>
                  <a:spcPts val="0"/>
                </a:spcAft>
              </a:pPr>
              <a:r>
                <a:rPr lang="en-US" sz="700" b="0">
                  <a:latin typeface="Ubuntu" panose="020B0504030602030204" pitchFamily="34" charset="0"/>
                </a:rPr>
                <a:t>203</a:t>
              </a:r>
            </a:p>
          </p:txBody>
        </p:sp>
        <p:sp>
          <p:nvSpPr>
            <p:cNvPr id="71" name="Forme libre : forme 70">
              <a:extLst>
                <a:ext uri="{FF2B5EF4-FFF2-40B4-BE49-F238E27FC236}">
                  <a16:creationId xmlns:a16="http://schemas.microsoft.com/office/drawing/2014/main" id="{59DA3B5B-D788-45A0-A698-ABE05A9025B0}"/>
                </a:ext>
              </a:extLst>
            </p:cNvPr>
            <p:cNvSpPr/>
            <p:nvPr/>
          </p:nvSpPr>
          <p:spPr>
            <a:xfrm>
              <a:off x="14041053" y="3644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178036"/>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23</a:t>
              </a:r>
            </a:p>
            <a:p>
              <a:pPr algn="ctr">
                <a:lnSpc>
                  <a:spcPct val="90000"/>
                </a:lnSpc>
                <a:spcAft>
                  <a:spcPts val="0"/>
                </a:spcAft>
              </a:pPr>
              <a:r>
                <a:rPr lang="en-US" sz="700" b="0">
                  <a:solidFill>
                    <a:schemeClr val="bg1"/>
                  </a:solidFill>
                  <a:latin typeface="Ubuntu" panose="020B0504030602030204" pitchFamily="34" charset="0"/>
                </a:rPr>
                <a:t>128</a:t>
              </a:r>
            </a:p>
            <a:p>
              <a:pPr algn="ctr">
                <a:lnSpc>
                  <a:spcPct val="90000"/>
                </a:lnSpc>
                <a:spcAft>
                  <a:spcPts val="0"/>
                </a:spcAft>
              </a:pPr>
              <a:r>
                <a:rPr lang="en-US" sz="700" b="0">
                  <a:solidFill>
                    <a:schemeClr val="bg1"/>
                  </a:solidFill>
                  <a:latin typeface="Ubuntu" panose="020B0504030602030204" pitchFamily="34" charset="0"/>
                </a:rPr>
                <a:t>54</a:t>
              </a:r>
            </a:p>
          </p:txBody>
        </p:sp>
        <p:sp>
          <p:nvSpPr>
            <p:cNvPr id="72" name="Forme libre : forme 71">
              <a:extLst>
                <a:ext uri="{FF2B5EF4-FFF2-40B4-BE49-F238E27FC236}">
                  <a16:creationId xmlns:a16="http://schemas.microsoft.com/office/drawing/2014/main" id="{B988192C-3701-4200-ADA5-936C0610D953}"/>
                </a:ext>
              </a:extLst>
            </p:cNvPr>
            <p:cNvSpPr/>
            <p:nvPr/>
          </p:nvSpPr>
          <p:spPr>
            <a:xfrm>
              <a:off x="14041053" y="3231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178C3D"/>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23</a:t>
              </a:r>
            </a:p>
            <a:p>
              <a:pPr algn="ctr">
                <a:lnSpc>
                  <a:spcPct val="90000"/>
                </a:lnSpc>
                <a:spcAft>
                  <a:spcPts val="0"/>
                </a:spcAft>
              </a:pPr>
              <a:r>
                <a:rPr lang="en-US" sz="700" b="0">
                  <a:solidFill>
                    <a:schemeClr val="bg1"/>
                  </a:solidFill>
                  <a:latin typeface="Ubuntu" panose="020B0504030602030204" pitchFamily="34" charset="0"/>
                </a:rPr>
                <a:t>140</a:t>
              </a:r>
            </a:p>
            <a:p>
              <a:pPr algn="ctr">
                <a:lnSpc>
                  <a:spcPct val="90000"/>
                </a:lnSpc>
                <a:spcAft>
                  <a:spcPts val="0"/>
                </a:spcAft>
              </a:pPr>
              <a:r>
                <a:rPr lang="en-US" sz="700" b="0">
                  <a:solidFill>
                    <a:schemeClr val="bg1"/>
                  </a:solidFill>
                  <a:latin typeface="Ubuntu" panose="020B0504030602030204" pitchFamily="34" charset="0"/>
                </a:rPr>
                <a:t>61</a:t>
              </a:r>
            </a:p>
          </p:txBody>
        </p:sp>
        <p:sp>
          <p:nvSpPr>
            <p:cNvPr id="73" name="Forme libre : forme 72">
              <a:extLst>
                <a:ext uri="{FF2B5EF4-FFF2-40B4-BE49-F238E27FC236}">
                  <a16:creationId xmlns:a16="http://schemas.microsoft.com/office/drawing/2014/main" id="{FDFAC846-10F6-421E-8B39-673C784E01DE}"/>
                </a:ext>
              </a:extLst>
            </p:cNvPr>
            <p:cNvSpPr/>
            <p:nvPr/>
          </p:nvSpPr>
          <p:spPr>
            <a:xfrm>
              <a:off x="14041053" y="2818581"/>
              <a:ext cx="360865"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2EA657"/>
            </a:solidFill>
            <a:ln w="6695" cap="flat">
              <a:noFill/>
              <a:prstDash val="solid"/>
              <a:miter/>
            </a:ln>
          </p:spPr>
          <p:txBody>
            <a:bodyPr rtlCol="0" anchor="ctr"/>
            <a:lstStyle/>
            <a:p>
              <a:pPr algn="ctr">
                <a:lnSpc>
                  <a:spcPct val="90000"/>
                </a:lnSpc>
                <a:spcAft>
                  <a:spcPts val="0"/>
                </a:spcAft>
              </a:pPr>
              <a:r>
                <a:rPr lang="en-US" sz="700" b="0">
                  <a:latin typeface="Ubuntu" panose="020B0504030602030204" pitchFamily="34" charset="0"/>
                </a:rPr>
                <a:t>46</a:t>
              </a:r>
            </a:p>
            <a:p>
              <a:pPr algn="ctr">
                <a:lnSpc>
                  <a:spcPct val="90000"/>
                </a:lnSpc>
                <a:spcAft>
                  <a:spcPts val="0"/>
                </a:spcAft>
              </a:pPr>
              <a:r>
                <a:rPr lang="en-US" sz="700" b="0">
                  <a:latin typeface="Ubuntu" panose="020B0504030602030204" pitchFamily="34" charset="0"/>
                </a:rPr>
                <a:t>166</a:t>
              </a:r>
            </a:p>
            <a:p>
              <a:pPr algn="ctr">
                <a:lnSpc>
                  <a:spcPct val="90000"/>
                </a:lnSpc>
                <a:spcAft>
                  <a:spcPts val="0"/>
                </a:spcAft>
              </a:pPr>
              <a:r>
                <a:rPr lang="en-US" sz="700" b="0">
                  <a:latin typeface="Ubuntu" panose="020B0504030602030204" pitchFamily="34" charset="0"/>
                </a:rPr>
                <a:t>87</a:t>
              </a:r>
            </a:p>
          </p:txBody>
        </p:sp>
        <p:sp>
          <p:nvSpPr>
            <p:cNvPr id="74" name="Forme libre : forme 73">
              <a:extLst>
                <a:ext uri="{FF2B5EF4-FFF2-40B4-BE49-F238E27FC236}">
                  <a16:creationId xmlns:a16="http://schemas.microsoft.com/office/drawing/2014/main" id="{353643F0-22F7-4B48-AE39-5FC8C334472F}"/>
                </a:ext>
              </a:extLst>
            </p:cNvPr>
            <p:cNvSpPr/>
            <p:nvPr/>
          </p:nvSpPr>
          <p:spPr>
            <a:xfrm>
              <a:off x="14041053" y="2405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33B569"/>
            </a:solidFill>
            <a:ln w="6695" cap="flat">
              <a:noFill/>
              <a:prstDash val="solid"/>
              <a:miter/>
            </a:ln>
          </p:spPr>
          <p:txBody>
            <a:bodyPr rtlCol="0" anchor="ctr"/>
            <a:lstStyle/>
            <a:p>
              <a:pPr algn="ctr">
                <a:lnSpc>
                  <a:spcPct val="90000"/>
                </a:lnSpc>
                <a:spcAft>
                  <a:spcPts val="0"/>
                </a:spcAft>
              </a:pPr>
              <a:r>
                <a:rPr lang="en-US" sz="700" b="0">
                  <a:latin typeface="Ubuntu" panose="020B0504030602030204" pitchFamily="34" charset="0"/>
                </a:rPr>
                <a:t>51</a:t>
              </a:r>
            </a:p>
            <a:p>
              <a:pPr algn="ctr">
                <a:lnSpc>
                  <a:spcPct val="90000"/>
                </a:lnSpc>
                <a:spcAft>
                  <a:spcPts val="0"/>
                </a:spcAft>
              </a:pPr>
              <a:r>
                <a:rPr lang="en-US" sz="700" b="0">
                  <a:latin typeface="Ubuntu" panose="020B0504030602030204" pitchFamily="34" charset="0"/>
                </a:rPr>
                <a:t>181</a:t>
              </a:r>
            </a:p>
            <a:p>
              <a:pPr algn="ctr">
                <a:lnSpc>
                  <a:spcPct val="90000"/>
                </a:lnSpc>
                <a:spcAft>
                  <a:spcPts val="0"/>
                </a:spcAft>
              </a:pPr>
              <a:r>
                <a:rPr lang="en-US" sz="700" b="0">
                  <a:latin typeface="Ubuntu" panose="020B0504030602030204" pitchFamily="34" charset="0"/>
                </a:rPr>
                <a:t>105</a:t>
              </a:r>
            </a:p>
          </p:txBody>
        </p:sp>
        <p:sp>
          <p:nvSpPr>
            <p:cNvPr id="75" name="Forme libre : forme 74">
              <a:extLst>
                <a:ext uri="{FF2B5EF4-FFF2-40B4-BE49-F238E27FC236}">
                  <a16:creationId xmlns:a16="http://schemas.microsoft.com/office/drawing/2014/main" id="{33F41D49-321E-46F2-BE66-44E85399808F}"/>
                </a:ext>
              </a:extLst>
            </p:cNvPr>
            <p:cNvSpPr/>
            <p:nvPr/>
          </p:nvSpPr>
          <p:spPr>
            <a:xfrm>
              <a:off x="14041053" y="1992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57CF80"/>
            </a:solidFill>
            <a:ln w="6695" cap="flat">
              <a:noFill/>
              <a:prstDash val="solid"/>
              <a:miter/>
            </a:ln>
          </p:spPr>
          <p:txBody>
            <a:bodyPr rtlCol="0" anchor="ctr"/>
            <a:lstStyle/>
            <a:p>
              <a:pPr algn="ctr">
                <a:lnSpc>
                  <a:spcPct val="90000"/>
                </a:lnSpc>
                <a:spcAft>
                  <a:spcPts val="0"/>
                </a:spcAft>
              </a:pPr>
              <a:endParaRPr lang="en-US" sz="700" b="0">
                <a:latin typeface="Ubuntu" panose="020B0504030602030204" pitchFamily="34" charset="0"/>
              </a:endParaRPr>
            </a:p>
            <a:p>
              <a:pPr algn="ctr">
                <a:lnSpc>
                  <a:spcPct val="90000"/>
                </a:lnSpc>
                <a:spcAft>
                  <a:spcPts val="0"/>
                </a:spcAft>
              </a:pPr>
              <a:r>
                <a:rPr lang="en-US" sz="700" b="0">
                  <a:latin typeface="Ubuntu" panose="020B0504030602030204" pitchFamily="34" charset="0"/>
                </a:rPr>
                <a:t>87</a:t>
              </a:r>
            </a:p>
            <a:p>
              <a:pPr algn="ctr">
                <a:lnSpc>
                  <a:spcPct val="90000"/>
                </a:lnSpc>
                <a:spcAft>
                  <a:spcPts val="0"/>
                </a:spcAft>
              </a:pPr>
              <a:r>
                <a:rPr lang="en-US" sz="700" b="0">
                  <a:latin typeface="Ubuntu" panose="020B0504030602030204" pitchFamily="34" charset="0"/>
                </a:rPr>
                <a:t>207</a:t>
              </a:r>
            </a:p>
            <a:p>
              <a:pPr algn="ctr">
                <a:lnSpc>
                  <a:spcPct val="90000"/>
                </a:lnSpc>
                <a:spcAft>
                  <a:spcPts val="0"/>
                </a:spcAft>
              </a:pPr>
              <a:r>
                <a:rPr lang="en-US" sz="700" b="0">
                  <a:latin typeface="Ubuntu" panose="020B0504030602030204" pitchFamily="34" charset="0"/>
                </a:rPr>
                <a:t>128</a:t>
              </a:r>
            </a:p>
            <a:p>
              <a:pPr algn="ctr">
                <a:lnSpc>
                  <a:spcPct val="90000"/>
                </a:lnSpc>
                <a:spcAft>
                  <a:spcPts val="0"/>
                </a:spcAft>
              </a:pPr>
              <a:endParaRPr lang="en-US" sz="700" b="0">
                <a:latin typeface="Ubuntu" panose="020B0504030602030204" pitchFamily="34" charset="0"/>
              </a:endParaRPr>
            </a:p>
          </p:txBody>
        </p:sp>
        <p:sp>
          <p:nvSpPr>
            <p:cNvPr id="76" name="Forme libre : forme 75">
              <a:extLst>
                <a:ext uri="{FF2B5EF4-FFF2-40B4-BE49-F238E27FC236}">
                  <a16:creationId xmlns:a16="http://schemas.microsoft.com/office/drawing/2014/main" id="{99A866AE-65FA-4F9E-98D0-E71681C14AC2}"/>
                </a:ext>
              </a:extLst>
            </p:cNvPr>
            <p:cNvSpPr/>
            <p:nvPr/>
          </p:nvSpPr>
          <p:spPr>
            <a:xfrm>
              <a:off x="15145311" y="3644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173340"/>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23</a:t>
              </a:r>
            </a:p>
            <a:p>
              <a:pPr algn="ctr">
                <a:lnSpc>
                  <a:spcPct val="90000"/>
                </a:lnSpc>
                <a:spcAft>
                  <a:spcPts val="0"/>
                </a:spcAft>
              </a:pPr>
              <a:r>
                <a:rPr lang="en-US" sz="700" b="0">
                  <a:solidFill>
                    <a:schemeClr val="bg1"/>
                  </a:solidFill>
                  <a:latin typeface="Ubuntu" panose="020B0504030602030204" pitchFamily="34" charset="0"/>
                </a:rPr>
                <a:t>51</a:t>
              </a:r>
            </a:p>
            <a:p>
              <a:pPr algn="ctr">
                <a:lnSpc>
                  <a:spcPct val="90000"/>
                </a:lnSpc>
                <a:spcAft>
                  <a:spcPts val="0"/>
                </a:spcAft>
              </a:pPr>
              <a:r>
                <a:rPr lang="en-US" sz="700" b="0">
                  <a:solidFill>
                    <a:schemeClr val="bg1"/>
                  </a:solidFill>
                  <a:latin typeface="Ubuntu" panose="020B0504030602030204" pitchFamily="34" charset="0"/>
                </a:rPr>
                <a:t>64</a:t>
              </a:r>
            </a:p>
          </p:txBody>
        </p:sp>
        <p:sp>
          <p:nvSpPr>
            <p:cNvPr id="77" name="Forme libre : forme 76">
              <a:extLst>
                <a:ext uri="{FF2B5EF4-FFF2-40B4-BE49-F238E27FC236}">
                  <a16:creationId xmlns:a16="http://schemas.microsoft.com/office/drawing/2014/main" id="{FF63074E-4AF4-4930-9679-FD2D7A0F2A11}"/>
                </a:ext>
              </a:extLst>
            </p:cNvPr>
            <p:cNvSpPr/>
            <p:nvPr/>
          </p:nvSpPr>
          <p:spPr>
            <a:xfrm>
              <a:off x="15145311" y="3231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214554"/>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33</a:t>
              </a:r>
            </a:p>
            <a:p>
              <a:pPr algn="ctr">
                <a:lnSpc>
                  <a:spcPct val="90000"/>
                </a:lnSpc>
                <a:spcAft>
                  <a:spcPts val="0"/>
                </a:spcAft>
              </a:pPr>
              <a:r>
                <a:rPr lang="en-US" sz="700" b="0">
                  <a:solidFill>
                    <a:schemeClr val="bg1"/>
                  </a:solidFill>
                  <a:latin typeface="Ubuntu" panose="020B0504030602030204" pitchFamily="34" charset="0"/>
                </a:rPr>
                <a:t>69</a:t>
              </a:r>
            </a:p>
            <a:p>
              <a:pPr algn="ctr">
                <a:lnSpc>
                  <a:spcPct val="90000"/>
                </a:lnSpc>
                <a:spcAft>
                  <a:spcPts val="0"/>
                </a:spcAft>
              </a:pPr>
              <a:r>
                <a:rPr lang="en-US" sz="700" b="0">
                  <a:solidFill>
                    <a:schemeClr val="bg1"/>
                  </a:solidFill>
                  <a:latin typeface="Ubuntu" panose="020B0504030602030204" pitchFamily="34" charset="0"/>
                </a:rPr>
                <a:t>84</a:t>
              </a:r>
            </a:p>
          </p:txBody>
        </p:sp>
        <p:sp>
          <p:nvSpPr>
            <p:cNvPr id="78" name="Forme libre : forme 77">
              <a:extLst>
                <a:ext uri="{FF2B5EF4-FFF2-40B4-BE49-F238E27FC236}">
                  <a16:creationId xmlns:a16="http://schemas.microsoft.com/office/drawing/2014/main" id="{56DB4C49-7593-476E-9314-2444B469873A}"/>
                </a:ext>
              </a:extLst>
            </p:cNvPr>
            <p:cNvSpPr/>
            <p:nvPr/>
          </p:nvSpPr>
          <p:spPr>
            <a:xfrm>
              <a:off x="15145311" y="2818581"/>
              <a:ext cx="360865"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14596B"/>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20</a:t>
              </a:r>
            </a:p>
            <a:p>
              <a:pPr algn="ctr">
                <a:lnSpc>
                  <a:spcPct val="90000"/>
                </a:lnSpc>
                <a:spcAft>
                  <a:spcPts val="0"/>
                </a:spcAft>
              </a:pPr>
              <a:r>
                <a:rPr lang="en-US" sz="700" b="0">
                  <a:solidFill>
                    <a:schemeClr val="bg1"/>
                  </a:solidFill>
                  <a:latin typeface="Ubuntu" panose="020B0504030602030204" pitchFamily="34" charset="0"/>
                </a:rPr>
                <a:t>89</a:t>
              </a:r>
            </a:p>
            <a:p>
              <a:pPr algn="ctr">
                <a:lnSpc>
                  <a:spcPct val="90000"/>
                </a:lnSpc>
                <a:spcAft>
                  <a:spcPts val="0"/>
                </a:spcAft>
              </a:pPr>
              <a:r>
                <a:rPr lang="en-US" sz="700" b="0">
                  <a:solidFill>
                    <a:schemeClr val="bg1"/>
                  </a:solidFill>
                  <a:latin typeface="Ubuntu" panose="020B0504030602030204" pitchFamily="34" charset="0"/>
                </a:rPr>
                <a:t>107</a:t>
              </a:r>
            </a:p>
          </p:txBody>
        </p:sp>
        <p:sp>
          <p:nvSpPr>
            <p:cNvPr id="79" name="Forme libre : forme 78">
              <a:extLst>
                <a:ext uri="{FF2B5EF4-FFF2-40B4-BE49-F238E27FC236}">
                  <a16:creationId xmlns:a16="http://schemas.microsoft.com/office/drawing/2014/main" id="{82B57E86-9AA1-49BE-93E7-6C1DB4AFDDF9}"/>
                </a:ext>
              </a:extLst>
            </p:cNvPr>
            <p:cNvSpPr/>
            <p:nvPr/>
          </p:nvSpPr>
          <p:spPr>
            <a:xfrm>
              <a:off x="15145311" y="2405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336B7D"/>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51</a:t>
              </a:r>
            </a:p>
            <a:p>
              <a:pPr algn="ctr">
                <a:lnSpc>
                  <a:spcPct val="90000"/>
                </a:lnSpc>
                <a:spcAft>
                  <a:spcPts val="0"/>
                </a:spcAft>
              </a:pPr>
              <a:r>
                <a:rPr lang="en-US" sz="700" b="0">
                  <a:solidFill>
                    <a:schemeClr val="bg1"/>
                  </a:solidFill>
                  <a:latin typeface="Ubuntu" panose="020B0504030602030204" pitchFamily="34" charset="0"/>
                </a:rPr>
                <a:t>107</a:t>
              </a:r>
            </a:p>
            <a:p>
              <a:pPr algn="ctr">
                <a:lnSpc>
                  <a:spcPct val="90000"/>
                </a:lnSpc>
                <a:spcAft>
                  <a:spcPts val="0"/>
                </a:spcAft>
              </a:pPr>
              <a:r>
                <a:rPr lang="en-US" sz="700" b="0">
                  <a:solidFill>
                    <a:schemeClr val="bg1"/>
                  </a:solidFill>
                  <a:latin typeface="Ubuntu" panose="020B0504030602030204" pitchFamily="34" charset="0"/>
                </a:rPr>
                <a:t>25</a:t>
              </a:r>
            </a:p>
          </p:txBody>
        </p:sp>
        <p:sp>
          <p:nvSpPr>
            <p:cNvPr id="80" name="Forme libre : forme 79">
              <a:extLst>
                <a:ext uri="{FF2B5EF4-FFF2-40B4-BE49-F238E27FC236}">
                  <a16:creationId xmlns:a16="http://schemas.microsoft.com/office/drawing/2014/main" id="{F58D84FF-3235-47A7-A015-65B66A7E9528}"/>
                </a:ext>
              </a:extLst>
            </p:cNvPr>
            <p:cNvSpPr/>
            <p:nvPr/>
          </p:nvSpPr>
          <p:spPr>
            <a:xfrm>
              <a:off x="15145311" y="1992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338091"/>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51</a:t>
              </a:r>
            </a:p>
            <a:p>
              <a:pPr algn="ctr">
                <a:lnSpc>
                  <a:spcPct val="90000"/>
                </a:lnSpc>
                <a:spcAft>
                  <a:spcPts val="0"/>
                </a:spcAft>
              </a:pPr>
              <a:r>
                <a:rPr lang="en-US" sz="700" b="0">
                  <a:solidFill>
                    <a:schemeClr val="bg1"/>
                  </a:solidFill>
                  <a:latin typeface="Ubuntu" panose="020B0504030602030204" pitchFamily="34" charset="0"/>
                </a:rPr>
                <a:t>128</a:t>
              </a:r>
            </a:p>
            <a:p>
              <a:pPr algn="ctr">
                <a:lnSpc>
                  <a:spcPct val="90000"/>
                </a:lnSpc>
                <a:spcAft>
                  <a:spcPts val="0"/>
                </a:spcAft>
              </a:pPr>
              <a:r>
                <a:rPr lang="en-US" sz="700" b="0">
                  <a:solidFill>
                    <a:schemeClr val="bg1"/>
                  </a:solidFill>
                  <a:latin typeface="Ubuntu" panose="020B0504030602030204" pitchFamily="34" charset="0"/>
                </a:rPr>
                <a:t>145</a:t>
              </a:r>
            </a:p>
          </p:txBody>
        </p:sp>
        <p:sp>
          <p:nvSpPr>
            <p:cNvPr id="81" name="Forme libre : forme 80">
              <a:extLst>
                <a:ext uri="{FF2B5EF4-FFF2-40B4-BE49-F238E27FC236}">
                  <a16:creationId xmlns:a16="http://schemas.microsoft.com/office/drawing/2014/main" id="{0C2FDFFD-39D1-4054-899F-2527AF6109D7}"/>
                </a:ext>
              </a:extLst>
            </p:cNvPr>
            <p:cNvSpPr/>
            <p:nvPr/>
          </p:nvSpPr>
          <p:spPr>
            <a:xfrm>
              <a:off x="14408740" y="3644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7D74"/>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0</a:t>
              </a:r>
            </a:p>
            <a:p>
              <a:pPr algn="ctr">
                <a:lnSpc>
                  <a:spcPct val="90000"/>
                </a:lnSpc>
                <a:spcAft>
                  <a:spcPts val="0"/>
                </a:spcAft>
              </a:pPr>
              <a:r>
                <a:rPr lang="en-US" sz="700" b="0">
                  <a:solidFill>
                    <a:schemeClr val="bg1"/>
                  </a:solidFill>
                  <a:latin typeface="Ubuntu" panose="020B0504030602030204" pitchFamily="34" charset="0"/>
                </a:rPr>
                <a:t>125</a:t>
              </a:r>
            </a:p>
            <a:p>
              <a:pPr algn="ctr">
                <a:lnSpc>
                  <a:spcPct val="90000"/>
                </a:lnSpc>
                <a:spcAft>
                  <a:spcPts val="0"/>
                </a:spcAft>
              </a:pPr>
              <a:r>
                <a:rPr lang="en-US" sz="700" b="0">
                  <a:solidFill>
                    <a:schemeClr val="bg1"/>
                  </a:solidFill>
                  <a:latin typeface="Ubuntu" panose="020B0504030602030204" pitchFamily="34" charset="0"/>
                </a:rPr>
                <a:t>116</a:t>
              </a:r>
            </a:p>
          </p:txBody>
        </p:sp>
        <p:sp>
          <p:nvSpPr>
            <p:cNvPr id="82" name="Forme libre : forme 81">
              <a:extLst>
                <a:ext uri="{FF2B5EF4-FFF2-40B4-BE49-F238E27FC236}">
                  <a16:creationId xmlns:a16="http://schemas.microsoft.com/office/drawing/2014/main" id="{3B4493E8-9680-4EA3-9A68-6174B5ADF266}"/>
                </a:ext>
              </a:extLst>
            </p:cNvPr>
            <p:cNvSpPr/>
            <p:nvPr/>
          </p:nvSpPr>
          <p:spPr>
            <a:xfrm>
              <a:off x="14408740" y="3231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929B"/>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0</a:t>
              </a:r>
            </a:p>
            <a:p>
              <a:pPr algn="ctr">
                <a:lnSpc>
                  <a:spcPct val="90000"/>
                </a:lnSpc>
                <a:spcAft>
                  <a:spcPts val="0"/>
                </a:spcAft>
              </a:pPr>
              <a:r>
                <a:rPr lang="en-US" sz="700" b="0">
                  <a:solidFill>
                    <a:schemeClr val="bg1"/>
                  </a:solidFill>
                  <a:latin typeface="Ubuntu" panose="020B0504030602030204" pitchFamily="34" charset="0"/>
                </a:rPr>
                <a:t>146</a:t>
              </a:r>
            </a:p>
            <a:p>
              <a:pPr algn="ctr">
                <a:lnSpc>
                  <a:spcPct val="90000"/>
                </a:lnSpc>
                <a:spcAft>
                  <a:spcPts val="0"/>
                </a:spcAft>
              </a:pPr>
              <a:r>
                <a:rPr lang="en-US" sz="700" b="0">
                  <a:solidFill>
                    <a:schemeClr val="bg1"/>
                  </a:solidFill>
                  <a:latin typeface="Ubuntu" panose="020B0504030602030204" pitchFamily="34" charset="0"/>
                </a:rPr>
                <a:t>155</a:t>
              </a:r>
            </a:p>
          </p:txBody>
        </p:sp>
        <p:sp>
          <p:nvSpPr>
            <p:cNvPr id="83" name="Forme libre : forme 82">
              <a:extLst>
                <a:ext uri="{FF2B5EF4-FFF2-40B4-BE49-F238E27FC236}">
                  <a16:creationId xmlns:a16="http://schemas.microsoft.com/office/drawing/2014/main" id="{B4B6B943-D34B-48B2-95E0-76C5F8BA25FA}"/>
                </a:ext>
              </a:extLst>
            </p:cNvPr>
            <p:cNvSpPr/>
            <p:nvPr/>
          </p:nvSpPr>
          <p:spPr>
            <a:xfrm>
              <a:off x="14408740" y="2818581"/>
              <a:ext cx="360865"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00BFBF"/>
            </a:solidFill>
            <a:ln w="6695" cap="flat">
              <a:noFill/>
              <a:prstDash val="solid"/>
              <a:miter/>
            </a:ln>
          </p:spPr>
          <p:txBody>
            <a:bodyPr rtlCol="0" anchor="ctr"/>
            <a:lstStyle/>
            <a:p>
              <a:pPr algn="ctr">
                <a:lnSpc>
                  <a:spcPct val="90000"/>
                </a:lnSpc>
                <a:spcAft>
                  <a:spcPts val="0"/>
                </a:spcAft>
              </a:pPr>
              <a:r>
                <a:rPr lang="en-US" sz="700" b="0">
                  <a:latin typeface="Ubuntu" panose="020B0504030602030204" pitchFamily="34" charset="0"/>
                </a:rPr>
                <a:t>0</a:t>
              </a:r>
            </a:p>
            <a:p>
              <a:pPr algn="ctr">
                <a:lnSpc>
                  <a:spcPct val="90000"/>
                </a:lnSpc>
                <a:spcAft>
                  <a:spcPts val="0"/>
                </a:spcAft>
              </a:pPr>
              <a:r>
                <a:rPr lang="en-US" sz="700" b="0">
                  <a:latin typeface="Ubuntu" panose="020B0504030602030204" pitchFamily="34" charset="0"/>
                </a:rPr>
                <a:t>191</a:t>
              </a:r>
            </a:p>
            <a:p>
              <a:pPr algn="ctr">
                <a:lnSpc>
                  <a:spcPct val="90000"/>
                </a:lnSpc>
                <a:spcAft>
                  <a:spcPts val="0"/>
                </a:spcAft>
              </a:pPr>
              <a:r>
                <a:rPr lang="en-US" sz="700" b="0">
                  <a:latin typeface="Ubuntu" panose="020B0504030602030204" pitchFamily="34" charset="0"/>
                </a:rPr>
                <a:t>191</a:t>
              </a:r>
            </a:p>
          </p:txBody>
        </p:sp>
        <p:sp>
          <p:nvSpPr>
            <p:cNvPr id="84" name="Forme libre : forme 83">
              <a:extLst>
                <a:ext uri="{FF2B5EF4-FFF2-40B4-BE49-F238E27FC236}">
                  <a16:creationId xmlns:a16="http://schemas.microsoft.com/office/drawing/2014/main" id="{B434FFE6-E50A-4EA9-83D4-F9F4917BBCB8}"/>
                </a:ext>
              </a:extLst>
            </p:cNvPr>
            <p:cNvSpPr/>
            <p:nvPr/>
          </p:nvSpPr>
          <p:spPr>
            <a:xfrm>
              <a:off x="14408740" y="2405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D5D0"/>
            </a:solidFill>
            <a:ln w="6695" cap="flat">
              <a:noFill/>
              <a:prstDash val="solid"/>
              <a:miter/>
            </a:ln>
          </p:spPr>
          <p:txBody>
            <a:bodyPr rtlCol="0" anchor="ctr"/>
            <a:lstStyle/>
            <a:p>
              <a:pPr algn="ctr">
                <a:lnSpc>
                  <a:spcPct val="90000"/>
                </a:lnSpc>
                <a:spcAft>
                  <a:spcPts val="0"/>
                </a:spcAft>
              </a:pPr>
              <a:r>
                <a:rPr lang="en-US" sz="700" b="0">
                  <a:latin typeface="Ubuntu" panose="020B0504030602030204" pitchFamily="34" charset="0"/>
                </a:rPr>
                <a:t>0</a:t>
              </a:r>
            </a:p>
            <a:p>
              <a:pPr algn="ctr">
                <a:lnSpc>
                  <a:spcPct val="90000"/>
                </a:lnSpc>
                <a:spcAft>
                  <a:spcPts val="0"/>
                </a:spcAft>
              </a:pPr>
              <a:r>
                <a:rPr lang="en-US" sz="700" b="0">
                  <a:latin typeface="Ubuntu" panose="020B0504030602030204" pitchFamily="34" charset="0"/>
                </a:rPr>
                <a:t>213</a:t>
              </a:r>
            </a:p>
            <a:p>
              <a:pPr algn="ctr">
                <a:lnSpc>
                  <a:spcPct val="90000"/>
                </a:lnSpc>
                <a:spcAft>
                  <a:spcPts val="0"/>
                </a:spcAft>
              </a:pPr>
              <a:r>
                <a:rPr lang="en-US" sz="700" b="0">
                  <a:latin typeface="Ubuntu" panose="020B0504030602030204" pitchFamily="34" charset="0"/>
                </a:rPr>
                <a:t>208</a:t>
              </a:r>
            </a:p>
          </p:txBody>
        </p:sp>
        <p:sp>
          <p:nvSpPr>
            <p:cNvPr id="85" name="Forme libre : forme 84">
              <a:extLst>
                <a:ext uri="{FF2B5EF4-FFF2-40B4-BE49-F238E27FC236}">
                  <a16:creationId xmlns:a16="http://schemas.microsoft.com/office/drawing/2014/main" id="{E0BE1B97-A7F2-4E15-8D45-CD3F50622B5F}"/>
                </a:ext>
              </a:extLst>
            </p:cNvPr>
            <p:cNvSpPr/>
            <p:nvPr/>
          </p:nvSpPr>
          <p:spPr>
            <a:xfrm>
              <a:off x="14408740" y="1992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E6E3"/>
            </a:solidFill>
            <a:ln w="6695" cap="flat">
              <a:noFill/>
              <a:prstDash val="solid"/>
              <a:miter/>
            </a:ln>
          </p:spPr>
          <p:txBody>
            <a:bodyPr rtlCol="0" anchor="ctr"/>
            <a:lstStyle/>
            <a:p>
              <a:pPr algn="ctr">
                <a:lnSpc>
                  <a:spcPct val="90000"/>
                </a:lnSpc>
                <a:spcAft>
                  <a:spcPts val="0"/>
                </a:spcAft>
              </a:pPr>
              <a:r>
                <a:rPr lang="en-US" sz="700" b="0">
                  <a:latin typeface="Ubuntu" panose="020B0504030602030204" pitchFamily="34" charset="0"/>
                </a:rPr>
                <a:t>0</a:t>
              </a:r>
            </a:p>
            <a:p>
              <a:pPr algn="ctr">
                <a:lnSpc>
                  <a:spcPct val="90000"/>
                </a:lnSpc>
                <a:spcAft>
                  <a:spcPts val="0"/>
                </a:spcAft>
              </a:pPr>
              <a:r>
                <a:rPr lang="en-US" sz="700" b="0">
                  <a:latin typeface="Ubuntu" panose="020B0504030602030204" pitchFamily="34" charset="0"/>
                </a:rPr>
                <a:t>230</a:t>
              </a:r>
            </a:p>
            <a:p>
              <a:pPr algn="ctr">
                <a:lnSpc>
                  <a:spcPct val="90000"/>
                </a:lnSpc>
                <a:spcAft>
                  <a:spcPts val="0"/>
                </a:spcAft>
              </a:pPr>
              <a:r>
                <a:rPr lang="en-US" sz="700" b="0">
                  <a:latin typeface="Ubuntu" panose="020B0504030602030204" pitchFamily="34" charset="0"/>
                </a:rPr>
                <a:t>227</a:t>
              </a:r>
            </a:p>
          </p:txBody>
        </p:sp>
      </p:grpSp>
      <p:sp>
        <p:nvSpPr>
          <p:cNvPr id="65" name="Rectangle 27">
            <a:extLst>
              <a:ext uri="{FF2B5EF4-FFF2-40B4-BE49-F238E27FC236}">
                <a16:creationId xmlns:a16="http://schemas.microsoft.com/office/drawing/2014/main" id="{5B538C81-213B-41EC-BB81-FEF313C9D880}"/>
              </a:ext>
            </a:extLst>
          </p:cNvPr>
          <p:cNvSpPr/>
          <p:nvPr userDrawn="1"/>
        </p:nvSpPr>
        <p:spPr>
          <a:xfrm>
            <a:off x="404813" y="6517871"/>
            <a:ext cx="3410847" cy="219456"/>
          </a:xfrm>
          <a:prstGeom prst="rect">
            <a:avLst/>
          </a:prstGeom>
        </p:spPr>
        <p:txBody>
          <a:bodyPr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0">
                <a:solidFill>
                  <a:srgbClr val="A6A6A6"/>
                </a:solidFill>
                <a:latin typeface="Ubuntu" panose="020B0504030602030204" pitchFamily="34" charset="0"/>
                <a:cs typeface="Arial" panose="020B0604020202020204" pitchFamily="34" charset="0"/>
              </a:rPr>
              <a:t>Aah |  Webinaire sensibilisation métiers | 13/04/2023</a:t>
            </a:r>
          </a:p>
        </p:txBody>
      </p:sp>
      <p:sp>
        <p:nvSpPr>
          <p:cNvPr id="86" name="Retângulo 43">
            <a:extLst>
              <a:ext uri="{FF2B5EF4-FFF2-40B4-BE49-F238E27FC236}">
                <a16:creationId xmlns:a16="http://schemas.microsoft.com/office/drawing/2014/main" id="{5539996C-DD2A-49D6-AFB0-763FCB2EE440}"/>
              </a:ext>
            </a:extLst>
          </p:cNvPr>
          <p:cNvSpPr/>
          <p:nvPr userDrawn="1"/>
        </p:nvSpPr>
        <p:spPr>
          <a:xfrm>
            <a:off x="11744128" y="6517658"/>
            <a:ext cx="229263" cy="215444"/>
          </a:xfrm>
          <a:prstGeom prst="rect">
            <a:avLst/>
          </a:prstGeom>
        </p:spPr>
        <p:txBody>
          <a:bodyPr wrap="square" lIns="0" rIns="0">
            <a:spAutoFit/>
          </a:bodyPr>
          <a:lstStyle/>
          <a:p>
            <a:pPr algn="r"/>
            <a:fld id="{0502E5A9-B53C-401E-A0E0-4A359BB0A9E5}" type="slidenum">
              <a:rPr lang="en-US" sz="800" smtClean="0">
                <a:solidFill>
                  <a:srgbClr val="A6A6A6"/>
                </a:solidFill>
                <a:latin typeface="Ubuntu" panose="020B0504030602030204" pitchFamily="34" charset="0"/>
                <a:cs typeface="Arial" panose="020B0604020202020204" pitchFamily="34" charset="0"/>
              </a:rPr>
              <a:pPr algn="r"/>
              <a:t>‹N°›</a:t>
            </a:fld>
            <a:endParaRPr lang="en-US" sz="800">
              <a:solidFill>
                <a:srgbClr val="A6A6A6"/>
              </a:solidFill>
              <a:latin typeface="Ubuntu" panose="020B0504030602030204" pitchFamily="34" charset="0"/>
              <a:cs typeface="Arial" panose="020B0604020202020204" pitchFamily="34" charset="0"/>
            </a:endParaRPr>
          </a:p>
        </p:txBody>
      </p:sp>
      <p:sp>
        <p:nvSpPr>
          <p:cNvPr id="89" name="Rectangle 27">
            <a:extLst>
              <a:ext uri="{FF2B5EF4-FFF2-40B4-BE49-F238E27FC236}">
                <a16:creationId xmlns:a16="http://schemas.microsoft.com/office/drawing/2014/main" id="{01D50803-B26A-4936-A06C-6E086A6DD719}"/>
              </a:ext>
            </a:extLst>
          </p:cNvPr>
          <p:cNvSpPr/>
          <p:nvPr userDrawn="1"/>
        </p:nvSpPr>
        <p:spPr>
          <a:xfrm>
            <a:off x="7227070" y="6517871"/>
            <a:ext cx="4532162" cy="219456"/>
          </a:xfrm>
          <a:prstGeom prst="rect">
            <a:avLst/>
          </a:prstGeom>
        </p:spPr>
        <p:txBody>
          <a:bodyPr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700">
                <a:solidFill>
                  <a:srgbClr val="A6A6A6"/>
                </a:solidFill>
                <a:latin typeface="Ubuntu" panose="020B0504030602030204" pitchFamily="34" charset="0"/>
                <a:cs typeface="Arial" panose="020B0604020202020204" pitchFamily="34" charset="0"/>
              </a:rPr>
              <a:t>Company Confidential © Capgemini Invent 2023. All rights reserved  |</a:t>
            </a:r>
          </a:p>
        </p:txBody>
      </p:sp>
      <p:pic>
        <p:nvPicPr>
          <p:cNvPr id="62" name="Picture 2" descr="logo cnaf - Enfance et Musique">
            <a:extLst>
              <a:ext uri="{FF2B5EF4-FFF2-40B4-BE49-F238E27FC236}">
                <a16:creationId xmlns:a16="http://schemas.microsoft.com/office/drawing/2014/main" id="{1D2F60D3-43A2-43F1-BBA4-A83E821917B1}"/>
              </a:ext>
            </a:extLst>
          </p:cNvPr>
          <p:cNvPicPr>
            <a:picLocks noChangeAspect="1" noChangeArrowheads="1"/>
          </p:cNvPicPr>
          <p:nvPr userDrawn="1">
            <p:custDataLst>
              <p:tags r:id="rId24"/>
            </p:custDataLst>
          </p:nvPr>
        </p:nvPicPr>
        <p:blipFill rotWithShape="1">
          <a:blip r:embed="rId27" cstate="print">
            <a:extLst>
              <a:ext uri="{28A0092B-C50C-407E-A947-70E740481C1C}">
                <a14:useLocalDpi xmlns:a14="http://schemas.microsoft.com/office/drawing/2010/main" val="0"/>
              </a:ext>
            </a:extLst>
          </a:blip>
          <a:srcRect l="1255" t="1127" r="3510" b="1690"/>
          <a:stretch/>
        </p:blipFill>
        <p:spPr bwMode="auto">
          <a:xfrm>
            <a:off x="11433390" y="206526"/>
            <a:ext cx="368938" cy="522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504228"/>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3979" r:id="rId13"/>
    <p:sldLayoutId id="2147483980" r:id="rId14"/>
    <p:sldLayoutId id="2147483981" r:id="rId15"/>
    <p:sldLayoutId id="2147483982" r:id="rId16"/>
    <p:sldLayoutId id="2147483983" r:id="rId17"/>
    <p:sldLayoutId id="2147483984" r:id="rId18"/>
    <p:sldLayoutId id="2147483986" r:id="rId19"/>
    <p:sldLayoutId id="2147483987" r:id="rId20"/>
    <p:sldLayoutId id="2147483988" r:id="rId21"/>
  </p:sldLayoutIdLst>
  <p:hf hdr="0"/>
  <p:txStyles>
    <p:titleStyle>
      <a:lvl1pPr marL="0" marR="0" indent="0" algn="l" defTabSz="914400" rtl="0" eaLnBrk="1" fontAlgn="auto" latinLnBrk="0" hangingPunct="1">
        <a:lnSpc>
          <a:spcPct val="90000"/>
        </a:lnSpc>
        <a:spcBef>
          <a:spcPct val="0"/>
        </a:spcBef>
        <a:spcAft>
          <a:spcPts val="0"/>
        </a:spcAft>
        <a:buClrTx/>
        <a:buSzTx/>
        <a:buFontTx/>
        <a:buNone/>
        <a:tabLst/>
        <a:defRPr kumimoji="0" lang="en-US" sz="2600" b="0" i="0" u="none" strike="noStrike" kern="1200" cap="all" spc="0" normalizeH="0" baseline="0" noProof="0" dirty="0">
          <a:ln>
            <a:noFill/>
          </a:ln>
          <a:solidFill>
            <a:schemeClr val="accent4"/>
          </a:solidFill>
          <a:effectLst/>
          <a:uLnTx/>
          <a:uFillTx/>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000" kern="1200" baseline="0">
          <a:solidFill>
            <a:schemeClr val="tx1"/>
          </a:solidFill>
          <a:latin typeface="Ubuntu" panose="020B0504030602030204" pitchFamily="34" charset="0"/>
          <a:ea typeface="+mn-ea"/>
          <a:cs typeface="+mn-cs"/>
        </a:defRPr>
      </a:lvl1pPr>
      <a:lvl2pPr marL="177800" indent="-1778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800" kern="1200" baseline="0">
          <a:solidFill>
            <a:schemeClr val="tx1"/>
          </a:solidFill>
          <a:latin typeface="Ubuntu" panose="020B0504030602030204" pitchFamily="34" charset="0"/>
          <a:ea typeface="+mn-ea"/>
          <a:cs typeface="+mn-cs"/>
        </a:defRPr>
      </a:lvl2pPr>
      <a:lvl3pPr marL="361950" indent="-18415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600" kern="1200" baseline="0">
          <a:solidFill>
            <a:schemeClr val="tx1"/>
          </a:solidFill>
          <a:latin typeface="Ubuntu" panose="020B0504030602030204" pitchFamily="34" charset="0"/>
          <a:ea typeface="+mn-ea"/>
          <a:cs typeface="+mn-cs"/>
        </a:defRPr>
      </a:lvl3pPr>
      <a:lvl4pPr marL="539750" indent="-177800" algn="l" defTabSz="914400" rtl="0" eaLnBrk="1" latinLnBrk="0" hangingPunct="1">
        <a:lnSpc>
          <a:spcPct val="100000"/>
        </a:lnSpc>
        <a:spcBef>
          <a:spcPts val="0"/>
        </a:spcBef>
        <a:spcAft>
          <a:spcPts val="600"/>
        </a:spcAft>
        <a:buClr>
          <a:schemeClr val="tx1"/>
        </a:buClr>
        <a:buFont typeface="Ubuntu" panose="020B0504030602030204" pitchFamily="34" charset="0"/>
        <a:buChar char="–"/>
        <a:defRPr sz="1400" kern="1200" baseline="0">
          <a:solidFill>
            <a:schemeClr val="tx1"/>
          </a:solidFill>
          <a:latin typeface="Ubuntu" panose="020B0504030602030204" pitchFamily="34" charset="0"/>
          <a:ea typeface="+mn-ea"/>
          <a:cs typeface="+mn-cs"/>
        </a:defRPr>
      </a:lvl4pPr>
      <a:lvl5pPr marL="717550" indent="-177800" algn="l" defTabSz="914400" rtl="0" eaLnBrk="1" latinLnBrk="0" hangingPunct="1">
        <a:lnSpc>
          <a:spcPct val="100000"/>
        </a:lnSpc>
        <a:spcBef>
          <a:spcPts val="0"/>
        </a:spcBef>
        <a:spcAft>
          <a:spcPts val="600"/>
        </a:spcAft>
        <a:buClr>
          <a:schemeClr val="accent3"/>
        </a:buClr>
        <a:buFont typeface="Arial" panose="020B0604020202020204" pitchFamily="34" charset="0"/>
        <a:buChar char="•"/>
        <a:defRPr sz="1400" kern="1200" baseline="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09">
          <p15:clr>
            <a:srgbClr val="F26B43"/>
          </p15:clr>
        </p15:guide>
        <p15:guide id="2" pos="7423">
          <p15:clr>
            <a:srgbClr val="F26B43"/>
          </p15:clr>
        </p15:guide>
        <p15:guide id="3" orient="horz" pos="4071">
          <p15:clr>
            <a:srgbClr val="F26B43"/>
          </p15:clr>
        </p15:guide>
        <p15:guide id="4" pos="255">
          <p15:clr>
            <a:srgbClr val="F26B43"/>
          </p15:clr>
        </p15:guide>
        <p15:guide id="5" orient="horz" pos="836">
          <p15:clr>
            <a:srgbClr val="F26B43"/>
          </p15:clr>
        </p15:guide>
        <p15:guide id="6" orient="horz" pos="245">
          <p15:clr>
            <a:srgbClr val="F26B43"/>
          </p15:clr>
        </p15:guide>
        <p15:guide id="7" pos="3840">
          <p15:clr>
            <a:srgbClr val="F26B43"/>
          </p15:clr>
        </p15:guide>
        <p15:guide id="8" pos="3899">
          <p15:clr>
            <a:srgbClr val="F26B43"/>
          </p15:clr>
        </p15:guide>
        <p15:guide id="9" pos="378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3"/>
            </p:custDataLst>
            <p:extLst>
              <p:ext uri="{D42A27DB-BD31-4B8C-83A1-F6EECF244321}">
                <p14:modId xmlns:p14="http://schemas.microsoft.com/office/powerpoint/2010/main" val="197578679"/>
              </p:ext>
            </p:extLst>
          </p:nvPr>
        </p:nvGraphicFramePr>
        <p:xfrm>
          <a:off x="1590" y="1589"/>
          <a:ext cx="1588" cy="1587"/>
        </p:xfrm>
        <a:graphic>
          <a:graphicData uri="http://schemas.openxmlformats.org/presentationml/2006/ole">
            <mc:AlternateContent xmlns:mc="http://schemas.openxmlformats.org/markup-compatibility/2006">
              <mc:Choice xmlns:v="urn:schemas-microsoft-com:vml" Requires="v">
                <p:oleObj name="think-cell Slide" r:id="rId25" imgW="270" imgH="270" progId="TCLayout.ActiveDocument.1">
                  <p:embed/>
                </p:oleObj>
              </mc:Choice>
              <mc:Fallback>
                <p:oleObj name="think-cell Slide" r:id="rId25" imgW="270" imgH="270" progId="TCLayout.ActiveDocument.1">
                  <p:embed/>
                  <p:pic>
                    <p:nvPicPr>
                      <p:cNvPr id="21" name="Object 20" hidden="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90" y="1589"/>
                        <a:ext cx="1588" cy="1587"/>
                      </a:xfrm>
                      <a:prstGeom prst="rect">
                        <a:avLst/>
                      </a:prstGeom>
                      <a:noFill/>
                    </p:spPr>
                  </p:pic>
                </p:oleObj>
              </mc:Fallback>
            </mc:AlternateContent>
          </a:graphicData>
        </a:graphic>
      </p:graphicFrame>
      <p:sp>
        <p:nvSpPr>
          <p:cNvPr id="4" name="Text Placeholder 1"/>
          <p:cNvSpPr>
            <a:spLocks noGrp="1"/>
          </p:cNvSpPr>
          <p:nvPr>
            <p:ph type="body" idx="1"/>
          </p:nvPr>
        </p:nvSpPr>
        <p:spPr>
          <a:xfrm>
            <a:off x="404815" y="1327151"/>
            <a:ext cx="11376880" cy="5135563"/>
          </a:xfrm>
          <a:prstGeom prst="rect">
            <a:avLst/>
          </a:prstGeom>
        </p:spPr>
        <p:txBody>
          <a:bodyPr vert="horz" lIns="0" tIns="0" rIns="0" bIns="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9" name="Title Placeholder 1"/>
          <p:cNvSpPr>
            <a:spLocks noGrp="1"/>
          </p:cNvSpPr>
          <p:nvPr>
            <p:ph type="title"/>
          </p:nvPr>
        </p:nvSpPr>
        <p:spPr>
          <a:xfrm>
            <a:off x="404813" y="388189"/>
            <a:ext cx="10947772" cy="716711"/>
          </a:xfrm>
          <a:prstGeom prst="rect">
            <a:avLst/>
          </a:prstGeom>
        </p:spPr>
        <p:txBody>
          <a:bodyPr vert="horz" lIns="0" tIns="0" rIns="0" bIns="0" rtlCol="0" anchor="b">
            <a:noAutofit/>
          </a:bodyPr>
          <a:lstStyle/>
          <a:p>
            <a:pPr marL="0" marR="0" lvl="0" indent="0" algn="l" defTabSz="289318" rtl="0" eaLnBrk="1" fontAlgn="auto" latinLnBrk="0" hangingPunct="1">
              <a:lnSpc>
                <a:spcPct val="90000"/>
              </a:lnSpc>
              <a:spcBef>
                <a:spcPct val="0"/>
              </a:spcBef>
              <a:spcAft>
                <a:spcPts val="0"/>
              </a:spcAft>
              <a:buClrTx/>
              <a:buSzTx/>
              <a:buFontTx/>
              <a:buNone/>
              <a:tabLst/>
              <a:defRPr/>
            </a:pPr>
            <a:r>
              <a:rPr lang="fr-FR"/>
              <a:t>CLICK TO INSERT TITLE</a:t>
            </a:r>
            <a:endParaRPr lang="en-US"/>
          </a:p>
        </p:txBody>
      </p:sp>
      <p:grpSp>
        <p:nvGrpSpPr>
          <p:cNvPr id="3" name="Group 2">
            <a:extLst>
              <a:ext uri="{FF2B5EF4-FFF2-40B4-BE49-F238E27FC236}">
                <a16:creationId xmlns:a16="http://schemas.microsoft.com/office/drawing/2014/main" id="{7D254FA0-1CD0-4186-9223-F354145FAE6C}"/>
              </a:ext>
            </a:extLst>
          </p:cNvPr>
          <p:cNvGrpSpPr/>
          <p:nvPr userDrawn="1"/>
        </p:nvGrpSpPr>
        <p:grpSpPr>
          <a:xfrm>
            <a:off x="12295892" y="1660"/>
            <a:ext cx="360000" cy="2069166"/>
            <a:chOff x="12498114" y="115959"/>
            <a:chExt cx="360000" cy="2069166"/>
          </a:xfrm>
        </p:grpSpPr>
        <p:sp>
          <p:nvSpPr>
            <p:cNvPr id="11" name="Rectangle 10">
              <a:extLst>
                <a:ext uri="{FF2B5EF4-FFF2-40B4-BE49-F238E27FC236}">
                  <a16:creationId xmlns:a16="http://schemas.microsoft.com/office/drawing/2014/main" id="{EF1244FD-1856-4971-9A73-AD6DF3F42A90}"/>
                </a:ext>
              </a:extLst>
            </p:cNvPr>
            <p:cNvSpPr/>
            <p:nvPr/>
          </p:nvSpPr>
          <p:spPr>
            <a:xfrm>
              <a:off x="12498114" y="115959"/>
              <a:ext cx="360000" cy="406800"/>
            </a:xfrm>
            <a:prstGeom prst="rect">
              <a:avLst/>
            </a:prstGeom>
            <a:solidFill>
              <a:srgbClr val="0070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lnSpc>
                  <a:spcPct val="90000"/>
                </a:lnSpc>
                <a:spcAft>
                  <a:spcPts val="0"/>
                </a:spcAft>
              </a:pPr>
              <a:r>
                <a:rPr lang="en-GB" sz="222">
                  <a:latin typeface="Ubuntu" panose="020B0504030602030204" pitchFamily="34" charset="0"/>
                </a:rPr>
                <a:t>1</a:t>
              </a:r>
            </a:p>
            <a:p>
              <a:pPr algn="ctr">
                <a:lnSpc>
                  <a:spcPct val="90000"/>
                </a:lnSpc>
                <a:spcAft>
                  <a:spcPts val="0"/>
                </a:spcAft>
              </a:pPr>
              <a:r>
                <a:rPr lang="en-GB" sz="222">
                  <a:latin typeface="Ubuntu" panose="020B0504030602030204" pitchFamily="34" charset="0"/>
                </a:rPr>
                <a:t>112</a:t>
              </a:r>
            </a:p>
            <a:p>
              <a:pPr algn="ctr">
                <a:lnSpc>
                  <a:spcPct val="90000"/>
                </a:lnSpc>
                <a:spcAft>
                  <a:spcPts val="0"/>
                </a:spcAft>
              </a:pPr>
              <a:r>
                <a:rPr lang="en-GB" sz="222">
                  <a:latin typeface="Ubuntu" panose="020B0504030602030204" pitchFamily="34" charset="0"/>
                </a:rPr>
                <a:t>173</a:t>
              </a:r>
            </a:p>
          </p:txBody>
        </p:sp>
        <p:sp>
          <p:nvSpPr>
            <p:cNvPr id="12" name="Rectangle 11">
              <a:extLst>
                <a:ext uri="{FF2B5EF4-FFF2-40B4-BE49-F238E27FC236}">
                  <a16:creationId xmlns:a16="http://schemas.microsoft.com/office/drawing/2014/main" id="{22B40C78-6F20-4C95-AB26-B29FEC0FF747}"/>
                </a:ext>
              </a:extLst>
            </p:cNvPr>
            <p:cNvSpPr/>
            <p:nvPr/>
          </p:nvSpPr>
          <p:spPr>
            <a:xfrm>
              <a:off x="12498114" y="533371"/>
              <a:ext cx="360000" cy="40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lnSpc>
                  <a:spcPct val="90000"/>
                </a:lnSpc>
                <a:spcAft>
                  <a:spcPts val="0"/>
                </a:spcAft>
              </a:pPr>
              <a:r>
                <a:rPr lang="en-GB" sz="222">
                  <a:solidFill>
                    <a:schemeClr val="tx1"/>
                  </a:solidFill>
                  <a:latin typeface="Ubuntu" panose="020B0504030602030204" pitchFamily="34" charset="0"/>
                </a:rPr>
                <a:t>18</a:t>
              </a:r>
            </a:p>
            <a:p>
              <a:pPr algn="ctr">
                <a:lnSpc>
                  <a:spcPct val="90000"/>
                </a:lnSpc>
                <a:spcAft>
                  <a:spcPts val="0"/>
                </a:spcAft>
              </a:pPr>
              <a:r>
                <a:rPr lang="en-GB" sz="222">
                  <a:solidFill>
                    <a:schemeClr val="tx1"/>
                  </a:solidFill>
                  <a:latin typeface="Ubuntu" panose="020B0504030602030204" pitchFamily="34" charset="0"/>
                </a:rPr>
                <a:t>171</a:t>
              </a:r>
            </a:p>
            <a:p>
              <a:pPr algn="ctr">
                <a:lnSpc>
                  <a:spcPct val="90000"/>
                </a:lnSpc>
                <a:spcAft>
                  <a:spcPts val="0"/>
                </a:spcAft>
              </a:pPr>
              <a:r>
                <a:rPr lang="en-GB" sz="222">
                  <a:solidFill>
                    <a:schemeClr val="tx1"/>
                  </a:solidFill>
                  <a:latin typeface="Ubuntu" panose="020B0504030602030204" pitchFamily="34" charset="0"/>
                </a:rPr>
                <a:t>219</a:t>
              </a:r>
            </a:p>
          </p:txBody>
        </p:sp>
        <p:sp>
          <p:nvSpPr>
            <p:cNvPr id="13" name="Rectangle 12">
              <a:extLst>
                <a:ext uri="{FF2B5EF4-FFF2-40B4-BE49-F238E27FC236}">
                  <a16:creationId xmlns:a16="http://schemas.microsoft.com/office/drawing/2014/main" id="{1AED4E7D-39CE-49AE-9D4C-16EA940CBE5F}"/>
                </a:ext>
              </a:extLst>
            </p:cNvPr>
            <p:cNvSpPr/>
            <p:nvPr/>
          </p:nvSpPr>
          <p:spPr>
            <a:xfrm>
              <a:off x="12498114" y="950783"/>
              <a:ext cx="360000" cy="406800"/>
            </a:xfrm>
            <a:prstGeom prst="rect">
              <a:avLst/>
            </a:prstGeom>
            <a:solidFill>
              <a:srgbClr val="2B0A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lnSpc>
                  <a:spcPct val="90000"/>
                </a:lnSpc>
                <a:spcAft>
                  <a:spcPts val="0"/>
                </a:spcAft>
              </a:pPr>
              <a:r>
                <a:rPr lang="en-GB" sz="222">
                  <a:latin typeface="Ubuntu" panose="020B0504030602030204" pitchFamily="34" charset="0"/>
                </a:rPr>
                <a:t>43</a:t>
              </a:r>
            </a:p>
            <a:p>
              <a:pPr algn="ctr">
                <a:lnSpc>
                  <a:spcPct val="90000"/>
                </a:lnSpc>
                <a:spcAft>
                  <a:spcPts val="0"/>
                </a:spcAft>
              </a:pPr>
              <a:r>
                <a:rPr lang="en-GB" sz="222">
                  <a:latin typeface="Ubuntu" panose="020B0504030602030204" pitchFamily="34" charset="0"/>
                </a:rPr>
                <a:t>10</a:t>
              </a:r>
            </a:p>
            <a:p>
              <a:pPr algn="ctr">
                <a:lnSpc>
                  <a:spcPct val="90000"/>
                </a:lnSpc>
                <a:spcAft>
                  <a:spcPts val="0"/>
                </a:spcAft>
              </a:pPr>
              <a:r>
                <a:rPr lang="en-GB" sz="222">
                  <a:latin typeface="Ubuntu" panose="020B0504030602030204" pitchFamily="34" charset="0"/>
                </a:rPr>
                <a:t>61</a:t>
              </a:r>
            </a:p>
          </p:txBody>
        </p:sp>
        <p:sp>
          <p:nvSpPr>
            <p:cNvPr id="14" name="Rectangle 13">
              <a:extLst>
                <a:ext uri="{FF2B5EF4-FFF2-40B4-BE49-F238E27FC236}">
                  <a16:creationId xmlns:a16="http://schemas.microsoft.com/office/drawing/2014/main" id="{392DC803-B0F7-4D0E-81CA-9DDCB14FA42C}"/>
                </a:ext>
              </a:extLst>
            </p:cNvPr>
            <p:cNvSpPr/>
            <p:nvPr/>
          </p:nvSpPr>
          <p:spPr>
            <a:xfrm>
              <a:off x="12498114" y="1364202"/>
              <a:ext cx="360000" cy="406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lnSpc>
                  <a:spcPct val="90000"/>
                </a:lnSpc>
                <a:spcAft>
                  <a:spcPts val="0"/>
                </a:spcAft>
              </a:pPr>
              <a:r>
                <a:rPr lang="en-GB" sz="222">
                  <a:latin typeface="Ubuntu" panose="020B0504030602030204" pitchFamily="34" charset="0"/>
                </a:rPr>
                <a:t>39</a:t>
              </a:r>
            </a:p>
            <a:p>
              <a:pPr algn="ctr">
                <a:lnSpc>
                  <a:spcPct val="90000"/>
                </a:lnSpc>
                <a:spcAft>
                  <a:spcPts val="0"/>
                </a:spcAft>
              </a:pPr>
              <a:r>
                <a:rPr lang="en-GB" sz="222">
                  <a:latin typeface="Ubuntu" panose="020B0504030602030204" pitchFamily="34" charset="0"/>
                </a:rPr>
                <a:t>41</a:t>
              </a:r>
            </a:p>
            <a:p>
              <a:pPr algn="ctr">
                <a:lnSpc>
                  <a:spcPct val="90000"/>
                </a:lnSpc>
                <a:spcAft>
                  <a:spcPts val="0"/>
                </a:spcAft>
              </a:pPr>
              <a:r>
                <a:rPr lang="en-GB" sz="222">
                  <a:latin typeface="Ubuntu" panose="020B0504030602030204" pitchFamily="34" charset="0"/>
                </a:rPr>
                <a:t>54</a:t>
              </a:r>
            </a:p>
          </p:txBody>
        </p:sp>
        <p:sp>
          <p:nvSpPr>
            <p:cNvPr id="63" name="Rectangle 62">
              <a:extLst>
                <a:ext uri="{FF2B5EF4-FFF2-40B4-BE49-F238E27FC236}">
                  <a16:creationId xmlns:a16="http://schemas.microsoft.com/office/drawing/2014/main" id="{B60470E2-9B98-4C49-AC1B-A56CD2EB54B9}"/>
                </a:ext>
              </a:extLst>
            </p:cNvPr>
            <p:cNvSpPr/>
            <p:nvPr/>
          </p:nvSpPr>
          <p:spPr>
            <a:xfrm>
              <a:off x="12498114" y="1778325"/>
              <a:ext cx="360000" cy="406800"/>
            </a:xfrm>
            <a:prstGeom prst="rect">
              <a:avLst/>
            </a:prstGeom>
            <a:solidFill>
              <a:schemeClr val="bg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lnSpc>
                  <a:spcPct val="90000"/>
                </a:lnSpc>
                <a:spcAft>
                  <a:spcPts val="0"/>
                </a:spcAft>
              </a:pPr>
              <a:r>
                <a:rPr lang="en-GB" sz="222">
                  <a:solidFill>
                    <a:schemeClr val="tx1"/>
                  </a:solidFill>
                  <a:latin typeface="Ubuntu" panose="020B0504030602030204" pitchFamily="34" charset="0"/>
                </a:rPr>
                <a:t>236</a:t>
              </a:r>
            </a:p>
            <a:p>
              <a:pPr algn="ctr">
                <a:lnSpc>
                  <a:spcPct val="90000"/>
                </a:lnSpc>
                <a:spcAft>
                  <a:spcPts val="0"/>
                </a:spcAft>
              </a:pPr>
              <a:r>
                <a:rPr lang="en-GB" sz="222">
                  <a:solidFill>
                    <a:schemeClr val="tx1"/>
                  </a:solidFill>
                  <a:latin typeface="Ubuntu" panose="020B0504030602030204" pitchFamily="34" charset="0"/>
                </a:rPr>
                <a:t>236</a:t>
              </a:r>
            </a:p>
            <a:p>
              <a:pPr algn="ctr">
                <a:lnSpc>
                  <a:spcPct val="90000"/>
                </a:lnSpc>
                <a:spcAft>
                  <a:spcPts val="0"/>
                </a:spcAft>
              </a:pPr>
              <a:r>
                <a:rPr lang="en-GB" sz="222">
                  <a:solidFill>
                    <a:schemeClr val="tx1"/>
                  </a:solidFill>
                  <a:latin typeface="Ubuntu" panose="020B0504030602030204" pitchFamily="34" charset="0"/>
                </a:rPr>
                <a:t>236</a:t>
              </a:r>
            </a:p>
          </p:txBody>
        </p:sp>
      </p:grpSp>
      <p:grpSp>
        <p:nvGrpSpPr>
          <p:cNvPr id="4096" name="Groupe 4095">
            <a:extLst>
              <a:ext uri="{FF2B5EF4-FFF2-40B4-BE49-F238E27FC236}">
                <a16:creationId xmlns:a16="http://schemas.microsoft.com/office/drawing/2014/main" id="{4ADC82C4-641D-4930-B946-DC8978F5F98C}"/>
              </a:ext>
            </a:extLst>
          </p:cNvPr>
          <p:cNvGrpSpPr/>
          <p:nvPr/>
        </p:nvGrpSpPr>
        <p:grpSpPr>
          <a:xfrm>
            <a:off x="12295891" y="4289245"/>
            <a:ext cx="1462994" cy="2058800"/>
            <a:chOff x="12432704" y="1992581"/>
            <a:chExt cx="1462993" cy="2058800"/>
          </a:xfrm>
        </p:grpSpPr>
        <p:sp>
          <p:nvSpPr>
            <p:cNvPr id="41" name="Forme libre : forme 40">
              <a:extLst>
                <a:ext uri="{FF2B5EF4-FFF2-40B4-BE49-F238E27FC236}">
                  <a16:creationId xmlns:a16="http://schemas.microsoft.com/office/drawing/2014/main" id="{EC826880-5A3C-4E1C-81B2-A1CB9E331DC3}"/>
                </a:ext>
              </a:extLst>
            </p:cNvPr>
            <p:cNvSpPr/>
            <p:nvPr/>
          </p:nvSpPr>
          <p:spPr>
            <a:xfrm>
              <a:off x="12800391" y="3644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8E12"/>
            </a:solidFill>
            <a:ln w="6695" cap="flat">
              <a:noFill/>
              <a:prstDash val="solid"/>
              <a:miter/>
            </a:ln>
          </p:spPr>
          <p:txBody>
            <a:bodyPr rtlCol="0" anchor="ctr"/>
            <a:lstStyle/>
            <a:p>
              <a:pPr algn="ctr">
                <a:lnSpc>
                  <a:spcPct val="90000"/>
                </a:lnSpc>
                <a:spcAft>
                  <a:spcPts val="0"/>
                </a:spcAft>
              </a:pPr>
              <a:r>
                <a:rPr lang="en-US" sz="222">
                  <a:latin typeface="Ubuntu" panose="020B0504030602030204" pitchFamily="34" charset="0"/>
                </a:rPr>
                <a:t>255</a:t>
              </a:r>
            </a:p>
            <a:p>
              <a:pPr algn="ctr">
                <a:lnSpc>
                  <a:spcPct val="90000"/>
                </a:lnSpc>
                <a:spcAft>
                  <a:spcPts val="0"/>
                </a:spcAft>
              </a:pPr>
              <a:r>
                <a:rPr lang="en-US" sz="222">
                  <a:latin typeface="Ubuntu" panose="020B0504030602030204" pitchFamily="34" charset="0"/>
                </a:rPr>
                <a:t>142</a:t>
              </a:r>
            </a:p>
            <a:p>
              <a:pPr algn="ctr">
                <a:lnSpc>
                  <a:spcPct val="90000"/>
                </a:lnSpc>
                <a:spcAft>
                  <a:spcPts val="0"/>
                </a:spcAft>
              </a:pPr>
              <a:r>
                <a:rPr lang="en-US" sz="222">
                  <a:latin typeface="Ubuntu" panose="020B0504030602030204" pitchFamily="34" charset="0"/>
                </a:rPr>
                <a:t>18</a:t>
              </a:r>
            </a:p>
          </p:txBody>
        </p:sp>
        <p:sp>
          <p:nvSpPr>
            <p:cNvPr id="42" name="Forme libre : forme 41">
              <a:extLst>
                <a:ext uri="{FF2B5EF4-FFF2-40B4-BE49-F238E27FC236}">
                  <a16:creationId xmlns:a16="http://schemas.microsoft.com/office/drawing/2014/main" id="{44796AC3-FBF9-498C-9326-20ACFCF63EE6}"/>
                </a:ext>
              </a:extLst>
            </p:cNvPr>
            <p:cNvSpPr/>
            <p:nvPr/>
          </p:nvSpPr>
          <p:spPr>
            <a:xfrm>
              <a:off x="12800391" y="3231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9C29"/>
            </a:solidFill>
            <a:ln w="6695" cap="flat">
              <a:noFill/>
              <a:prstDash val="solid"/>
              <a:miter/>
            </a:ln>
          </p:spPr>
          <p:txBody>
            <a:bodyPr rtlCol="0" anchor="ctr"/>
            <a:lstStyle/>
            <a:p>
              <a:pPr algn="ctr">
                <a:lnSpc>
                  <a:spcPct val="90000"/>
                </a:lnSpc>
                <a:spcAft>
                  <a:spcPts val="0"/>
                </a:spcAft>
              </a:pPr>
              <a:r>
                <a:rPr lang="en-US" sz="222">
                  <a:latin typeface="Ubuntu" panose="020B0504030602030204" pitchFamily="34" charset="0"/>
                </a:rPr>
                <a:t>255</a:t>
              </a:r>
            </a:p>
            <a:p>
              <a:pPr algn="ctr">
                <a:lnSpc>
                  <a:spcPct val="90000"/>
                </a:lnSpc>
                <a:spcAft>
                  <a:spcPts val="0"/>
                </a:spcAft>
              </a:pPr>
              <a:r>
                <a:rPr lang="en-US" sz="222">
                  <a:latin typeface="Ubuntu" panose="020B0504030602030204" pitchFamily="34" charset="0"/>
                </a:rPr>
                <a:t>156</a:t>
              </a:r>
            </a:p>
            <a:p>
              <a:pPr algn="ctr">
                <a:lnSpc>
                  <a:spcPct val="90000"/>
                </a:lnSpc>
                <a:spcAft>
                  <a:spcPts val="0"/>
                </a:spcAft>
              </a:pPr>
              <a:r>
                <a:rPr lang="en-US" sz="222">
                  <a:latin typeface="Ubuntu" panose="020B0504030602030204" pitchFamily="34" charset="0"/>
                </a:rPr>
                <a:t>41</a:t>
              </a:r>
            </a:p>
          </p:txBody>
        </p:sp>
        <p:sp>
          <p:nvSpPr>
            <p:cNvPr id="43" name="Forme libre : forme 42">
              <a:extLst>
                <a:ext uri="{FF2B5EF4-FFF2-40B4-BE49-F238E27FC236}">
                  <a16:creationId xmlns:a16="http://schemas.microsoft.com/office/drawing/2014/main" id="{2D1DB5D7-2017-4A8F-80D6-C8641C9CE84C}"/>
                </a:ext>
              </a:extLst>
            </p:cNvPr>
            <p:cNvSpPr/>
            <p:nvPr/>
          </p:nvSpPr>
          <p:spPr>
            <a:xfrm>
              <a:off x="12800391" y="2818581"/>
              <a:ext cx="360000"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FFB24A"/>
            </a:solidFill>
            <a:ln w="6695" cap="flat">
              <a:noFill/>
              <a:prstDash val="solid"/>
              <a:miter/>
            </a:ln>
          </p:spPr>
          <p:txBody>
            <a:bodyPr rtlCol="0" anchor="ctr"/>
            <a:lstStyle/>
            <a:p>
              <a:pPr algn="ctr">
                <a:lnSpc>
                  <a:spcPct val="90000"/>
                </a:lnSpc>
                <a:spcAft>
                  <a:spcPts val="0"/>
                </a:spcAft>
              </a:pPr>
              <a:r>
                <a:rPr lang="en-US" sz="222">
                  <a:latin typeface="Ubuntu" panose="020B0504030602030204" pitchFamily="34" charset="0"/>
                </a:rPr>
                <a:t>255</a:t>
              </a:r>
            </a:p>
            <a:p>
              <a:pPr algn="ctr">
                <a:lnSpc>
                  <a:spcPct val="90000"/>
                </a:lnSpc>
                <a:spcAft>
                  <a:spcPts val="0"/>
                </a:spcAft>
              </a:pPr>
              <a:r>
                <a:rPr lang="en-US" sz="222">
                  <a:latin typeface="Ubuntu" panose="020B0504030602030204" pitchFamily="34" charset="0"/>
                </a:rPr>
                <a:t>178</a:t>
              </a:r>
            </a:p>
            <a:p>
              <a:pPr algn="ctr">
                <a:lnSpc>
                  <a:spcPct val="90000"/>
                </a:lnSpc>
                <a:spcAft>
                  <a:spcPts val="0"/>
                </a:spcAft>
              </a:pPr>
              <a:r>
                <a:rPr lang="en-US" sz="222">
                  <a:latin typeface="Ubuntu" panose="020B0504030602030204" pitchFamily="34" charset="0"/>
                </a:rPr>
                <a:t>74</a:t>
              </a:r>
            </a:p>
          </p:txBody>
        </p:sp>
        <p:sp>
          <p:nvSpPr>
            <p:cNvPr id="44" name="Forme libre : forme 43">
              <a:extLst>
                <a:ext uri="{FF2B5EF4-FFF2-40B4-BE49-F238E27FC236}">
                  <a16:creationId xmlns:a16="http://schemas.microsoft.com/office/drawing/2014/main" id="{92191BDF-6BAB-45F9-9FA1-89C34179FD61}"/>
                </a:ext>
              </a:extLst>
            </p:cNvPr>
            <p:cNvSpPr/>
            <p:nvPr/>
          </p:nvSpPr>
          <p:spPr>
            <a:xfrm>
              <a:off x="12800391" y="2405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D068"/>
            </a:solidFill>
            <a:ln w="6695" cap="flat">
              <a:noFill/>
              <a:prstDash val="solid"/>
              <a:miter/>
            </a:ln>
          </p:spPr>
          <p:txBody>
            <a:bodyPr rtlCol="0" anchor="ctr"/>
            <a:lstStyle/>
            <a:p>
              <a:pPr algn="ctr">
                <a:lnSpc>
                  <a:spcPct val="90000"/>
                </a:lnSpc>
                <a:spcAft>
                  <a:spcPts val="0"/>
                </a:spcAft>
              </a:pPr>
              <a:r>
                <a:rPr lang="en-US" sz="222">
                  <a:latin typeface="Ubuntu" panose="020B0504030602030204" pitchFamily="34" charset="0"/>
                </a:rPr>
                <a:t>255</a:t>
              </a:r>
            </a:p>
            <a:p>
              <a:pPr algn="ctr">
                <a:lnSpc>
                  <a:spcPct val="90000"/>
                </a:lnSpc>
                <a:spcAft>
                  <a:spcPts val="0"/>
                </a:spcAft>
              </a:pPr>
              <a:r>
                <a:rPr lang="en-US" sz="222">
                  <a:latin typeface="Ubuntu" panose="020B0504030602030204" pitchFamily="34" charset="0"/>
                </a:rPr>
                <a:t>208</a:t>
              </a:r>
            </a:p>
            <a:p>
              <a:pPr algn="ctr">
                <a:lnSpc>
                  <a:spcPct val="90000"/>
                </a:lnSpc>
                <a:spcAft>
                  <a:spcPts val="0"/>
                </a:spcAft>
              </a:pPr>
              <a:r>
                <a:rPr lang="en-US" sz="222">
                  <a:latin typeface="Ubuntu" panose="020B0504030602030204" pitchFamily="34" charset="0"/>
                </a:rPr>
                <a:t>104</a:t>
              </a:r>
            </a:p>
          </p:txBody>
        </p:sp>
        <p:sp>
          <p:nvSpPr>
            <p:cNvPr id="45" name="Forme libre : forme 44">
              <a:extLst>
                <a:ext uri="{FF2B5EF4-FFF2-40B4-BE49-F238E27FC236}">
                  <a16:creationId xmlns:a16="http://schemas.microsoft.com/office/drawing/2014/main" id="{EF971F25-4035-43BA-BC8C-22E9B837A713}"/>
                </a:ext>
              </a:extLst>
            </p:cNvPr>
            <p:cNvSpPr/>
            <p:nvPr/>
          </p:nvSpPr>
          <p:spPr>
            <a:xfrm>
              <a:off x="12800391" y="1992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DA80"/>
            </a:solidFill>
            <a:ln w="6695" cap="flat">
              <a:noFill/>
              <a:prstDash val="solid"/>
              <a:miter/>
            </a:ln>
          </p:spPr>
          <p:txBody>
            <a:bodyPr rtlCol="0" anchor="ctr"/>
            <a:lstStyle/>
            <a:p>
              <a:pPr algn="ctr">
                <a:lnSpc>
                  <a:spcPct val="90000"/>
                </a:lnSpc>
                <a:spcAft>
                  <a:spcPts val="0"/>
                </a:spcAft>
              </a:pPr>
              <a:r>
                <a:rPr lang="en-US" sz="222">
                  <a:latin typeface="Ubuntu" panose="020B0504030602030204" pitchFamily="34" charset="0"/>
                </a:rPr>
                <a:t>255</a:t>
              </a:r>
            </a:p>
            <a:p>
              <a:pPr algn="ctr">
                <a:lnSpc>
                  <a:spcPct val="90000"/>
                </a:lnSpc>
                <a:spcAft>
                  <a:spcPts val="0"/>
                </a:spcAft>
              </a:pPr>
              <a:r>
                <a:rPr lang="en-US" sz="222">
                  <a:latin typeface="Ubuntu" panose="020B0504030602030204" pitchFamily="34" charset="0"/>
                </a:rPr>
                <a:t>218</a:t>
              </a:r>
            </a:p>
            <a:p>
              <a:pPr algn="ctr">
                <a:lnSpc>
                  <a:spcPct val="90000"/>
                </a:lnSpc>
                <a:spcAft>
                  <a:spcPts val="0"/>
                </a:spcAft>
              </a:pPr>
              <a:r>
                <a:rPr lang="en-US" sz="222">
                  <a:latin typeface="Ubuntu" panose="020B0504030602030204" pitchFamily="34" charset="0"/>
                </a:rPr>
                <a:t>128</a:t>
              </a:r>
            </a:p>
          </p:txBody>
        </p:sp>
        <p:sp>
          <p:nvSpPr>
            <p:cNvPr id="46" name="Forme libre : forme 45">
              <a:extLst>
                <a:ext uri="{FF2B5EF4-FFF2-40B4-BE49-F238E27FC236}">
                  <a16:creationId xmlns:a16="http://schemas.microsoft.com/office/drawing/2014/main" id="{F5691FCB-A410-4C6B-963D-15CCFA8EB678}"/>
                </a:ext>
              </a:extLst>
            </p:cNvPr>
            <p:cNvSpPr/>
            <p:nvPr/>
          </p:nvSpPr>
          <p:spPr>
            <a:xfrm>
              <a:off x="13168875" y="3644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42142E"/>
            </a:solidFill>
            <a:ln w="6695" cap="flat">
              <a:noFill/>
              <a:prstDash val="solid"/>
              <a:miter/>
            </a:ln>
          </p:spPr>
          <p:txBody>
            <a:bodyPr rtlCol="0" anchor="ctr"/>
            <a:lstStyle/>
            <a:p>
              <a:pPr algn="ctr">
                <a:lnSpc>
                  <a:spcPct val="90000"/>
                </a:lnSpc>
                <a:spcAft>
                  <a:spcPts val="0"/>
                </a:spcAft>
              </a:pPr>
              <a:r>
                <a:rPr lang="en-US" sz="222">
                  <a:solidFill>
                    <a:schemeClr val="bg1"/>
                  </a:solidFill>
                  <a:latin typeface="Ubuntu" panose="020B0504030602030204" pitchFamily="34" charset="0"/>
                </a:rPr>
                <a:t>66</a:t>
              </a:r>
            </a:p>
            <a:p>
              <a:pPr algn="ctr">
                <a:lnSpc>
                  <a:spcPct val="90000"/>
                </a:lnSpc>
                <a:spcAft>
                  <a:spcPts val="0"/>
                </a:spcAft>
              </a:pPr>
              <a:r>
                <a:rPr lang="en-US" sz="222">
                  <a:solidFill>
                    <a:schemeClr val="bg1"/>
                  </a:solidFill>
                  <a:latin typeface="Ubuntu" panose="020B0504030602030204" pitchFamily="34" charset="0"/>
                </a:rPr>
                <a:t>20</a:t>
              </a:r>
            </a:p>
            <a:p>
              <a:pPr algn="ctr">
                <a:lnSpc>
                  <a:spcPct val="90000"/>
                </a:lnSpc>
                <a:spcAft>
                  <a:spcPts val="0"/>
                </a:spcAft>
              </a:pPr>
              <a:r>
                <a:rPr lang="en-US" sz="222">
                  <a:solidFill>
                    <a:schemeClr val="bg1"/>
                  </a:solidFill>
                  <a:latin typeface="Ubuntu" panose="020B0504030602030204" pitchFamily="34" charset="0"/>
                </a:rPr>
                <a:t>46</a:t>
              </a:r>
            </a:p>
          </p:txBody>
        </p:sp>
        <p:sp>
          <p:nvSpPr>
            <p:cNvPr id="47" name="Forme libre : forme 46">
              <a:extLst>
                <a:ext uri="{FF2B5EF4-FFF2-40B4-BE49-F238E27FC236}">
                  <a16:creationId xmlns:a16="http://schemas.microsoft.com/office/drawing/2014/main" id="{D0F79893-1FFE-4F7F-B020-867CE988C67E}"/>
                </a:ext>
              </a:extLst>
            </p:cNvPr>
            <p:cNvSpPr/>
            <p:nvPr/>
          </p:nvSpPr>
          <p:spPr>
            <a:xfrm>
              <a:off x="13168875" y="3231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590A42"/>
            </a:solidFill>
            <a:ln w="6695" cap="flat">
              <a:noFill/>
              <a:prstDash val="solid"/>
              <a:miter/>
            </a:ln>
          </p:spPr>
          <p:txBody>
            <a:bodyPr rtlCol="0" anchor="ctr"/>
            <a:lstStyle/>
            <a:p>
              <a:pPr algn="ctr">
                <a:lnSpc>
                  <a:spcPct val="90000"/>
                </a:lnSpc>
                <a:spcAft>
                  <a:spcPts val="0"/>
                </a:spcAft>
              </a:pPr>
              <a:r>
                <a:rPr lang="en-US" sz="222">
                  <a:solidFill>
                    <a:schemeClr val="bg1"/>
                  </a:solidFill>
                  <a:latin typeface="Ubuntu" panose="020B0504030602030204" pitchFamily="34" charset="0"/>
                </a:rPr>
                <a:t>89</a:t>
              </a:r>
            </a:p>
            <a:p>
              <a:pPr algn="ctr">
                <a:lnSpc>
                  <a:spcPct val="90000"/>
                </a:lnSpc>
                <a:spcAft>
                  <a:spcPts val="0"/>
                </a:spcAft>
              </a:pPr>
              <a:r>
                <a:rPr lang="en-US" sz="222">
                  <a:solidFill>
                    <a:schemeClr val="bg1"/>
                  </a:solidFill>
                  <a:latin typeface="Ubuntu" panose="020B0504030602030204" pitchFamily="34" charset="0"/>
                </a:rPr>
                <a:t>10</a:t>
              </a:r>
            </a:p>
            <a:p>
              <a:pPr algn="ctr">
                <a:lnSpc>
                  <a:spcPct val="90000"/>
                </a:lnSpc>
                <a:spcAft>
                  <a:spcPts val="0"/>
                </a:spcAft>
              </a:pPr>
              <a:r>
                <a:rPr lang="en-US" sz="222">
                  <a:solidFill>
                    <a:schemeClr val="bg1"/>
                  </a:solidFill>
                  <a:latin typeface="Ubuntu" panose="020B0504030602030204" pitchFamily="34" charset="0"/>
                </a:rPr>
                <a:t>66</a:t>
              </a:r>
            </a:p>
          </p:txBody>
        </p:sp>
        <p:sp>
          <p:nvSpPr>
            <p:cNvPr id="48" name="Forme libre : forme 47">
              <a:extLst>
                <a:ext uri="{FF2B5EF4-FFF2-40B4-BE49-F238E27FC236}">
                  <a16:creationId xmlns:a16="http://schemas.microsoft.com/office/drawing/2014/main" id="{4BC28B06-4332-436B-9E8F-27299D73CB0F}"/>
                </a:ext>
              </a:extLst>
            </p:cNvPr>
            <p:cNvSpPr/>
            <p:nvPr/>
          </p:nvSpPr>
          <p:spPr>
            <a:xfrm>
              <a:off x="13168875" y="2818581"/>
              <a:ext cx="360000"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750D5C"/>
            </a:solidFill>
            <a:ln w="6695" cap="flat">
              <a:noFill/>
              <a:prstDash val="solid"/>
              <a:miter/>
            </a:ln>
          </p:spPr>
          <p:txBody>
            <a:bodyPr rtlCol="0" anchor="ctr"/>
            <a:lstStyle/>
            <a:p>
              <a:pPr algn="ctr">
                <a:lnSpc>
                  <a:spcPct val="90000"/>
                </a:lnSpc>
                <a:spcAft>
                  <a:spcPts val="0"/>
                </a:spcAft>
              </a:pPr>
              <a:r>
                <a:rPr lang="en-US" sz="222">
                  <a:solidFill>
                    <a:schemeClr val="bg1"/>
                  </a:solidFill>
                  <a:latin typeface="Ubuntu" panose="020B0504030602030204" pitchFamily="34" charset="0"/>
                </a:rPr>
                <a:t>117</a:t>
              </a:r>
            </a:p>
            <a:p>
              <a:pPr algn="ctr">
                <a:lnSpc>
                  <a:spcPct val="90000"/>
                </a:lnSpc>
                <a:spcAft>
                  <a:spcPts val="0"/>
                </a:spcAft>
              </a:pPr>
              <a:r>
                <a:rPr lang="en-US" sz="222">
                  <a:solidFill>
                    <a:schemeClr val="bg1"/>
                  </a:solidFill>
                  <a:latin typeface="Ubuntu" panose="020B0504030602030204" pitchFamily="34" charset="0"/>
                </a:rPr>
                <a:t>13</a:t>
              </a:r>
            </a:p>
            <a:p>
              <a:pPr algn="ctr">
                <a:lnSpc>
                  <a:spcPct val="90000"/>
                </a:lnSpc>
                <a:spcAft>
                  <a:spcPts val="0"/>
                </a:spcAft>
              </a:pPr>
              <a:r>
                <a:rPr lang="en-US" sz="222">
                  <a:solidFill>
                    <a:schemeClr val="bg1"/>
                  </a:solidFill>
                  <a:latin typeface="Ubuntu" panose="020B0504030602030204" pitchFamily="34" charset="0"/>
                </a:rPr>
                <a:t>92</a:t>
              </a:r>
            </a:p>
          </p:txBody>
        </p:sp>
        <p:sp>
          <p:nvSpPr>
            <p:cNvPr id="49" name="Forme libre : forme 48">
              <a:extLst>
                <a:ext uri="{FF2B5EF4-FFF2-40B4-BE49-F238E27FC236}">
                  <a16:creationId xmlns:a16="http://schemas.microsoft.com/office/drawing/2014/main" id="{90419B70-8C46-4DE8-9DD4-F2A6106ED6F5}"/>
                </a:ext>
              </a:extLst>
            </p:cNvPr>
            <p:cNvSpPr/>
            <p:nvPr/>
          </p:nvSpPr>
          <p:spPr>
            <a:xfrm>
              <a:off x="13168875" y="2405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802B73"/>
            </a:solidFill>
            <a:ln w="6695" cap="flat">
              <a:noFill/>
              <a:prstDash val="solid"/>
              <a:miter/>
            </a:ln>
          </p:spPr>
          <p:txBody>
            <a:bodyPr rtlCol="0" anchor="ctr"/>
            <a:lstStyle/>
            <a:p>
              <a:pPr algn="ctr">
                <a:lnSpc>
                  <a:spcPct val="90000"/>
                </a:lnSpc>
                <a:spcAft>
                  <a:spcPts val="0"/>
                </a:spcAft>
              </a:pPr>
              <a:r>
                <a:rPr lang="en-US" sz="222">
                  <a:solidFill>
                    <a:schemeClr val="bg1"/>
                  </a:solidFill>
                  <a:latin typeface="Ubuntu" panose="020B0504030602030204" pitchFamily="34" charset="0"/>
                </a:rPr>
                <a:t>128</a:t>
              </a:r>
            </a:p>
            <a:p>
              <a:pPr algn="ctr">
                <a:lnSpc>
                  <a:spcPct val="90000"/>
                </a:lnSpc>
                <a:spcAft>
                  <a:spcPts val="0"/>
                </a:spcAft>
              </a:pPr>
              <a:r>
                <a:rPr lang="en-US" sz="222">
                  <a:solidFill>
                    <a:schemeClr val="bg1"/>
                  </a:solidFill>
                  <a:latin typeface="Ubuntu" panose="020B0504030602030204" pitchFamily="34" charset="0"/>
                </a:rPr>
                <a:t>43</a:t>
              </a:r>
            </a:p>
            <a:p>
              <a:pPr algn="ctr">
                <a:lnSpc>
                  <a:spcPct val="90000"/>
                </a:lnSpc>
                <a:spcAft>
                  <a:spcPts val="0"/>
                </a:spcAft>
              </a:pPr>
              <a:r>
                <a:rPr lang="en-US" sz="222">
                  <a:solidFill>
                    <a:schemeClr val="bg1"/>
                  </a:solidFill>
                  <a:latin typeface="Ubuntu" panose="020B0504030602030204" pitchFamily="34" charset="0"/>
                </a:rPr>
                <a:t>115</a:t>
              </a:r>
            </a:p>
          </p:txBody>
        </p:sp>
        <p:sp>
          <p:nvSpPr>
            <p:cNvPr id="50" name="Forme libre : forme 49">
              <a:extLst>
                <a:ext uri="{FF2B5EF4-FFF2-40B4-BE49-F238E27FC236}">
                  <a16:creationId xmlns:a16="http://schemas.microsoft.com/office/drawing/2014/main" id="{0A0CFFBA-E8FE-434D-9D74-BB9F352B4723}"/>
                </a:ext>
              </a:extLst>
            </p:cNvPr>
            <p:cNvSpPr/>
            <p:nvPr/>
          </p:nvSpPr>
          <p:spPr>
            <a:xfrm>
              <a:off x="13168875" y="1992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9E4780"/>
            </a:solidFill>
            <a:ln w="6695" cap="flat">
              <a:noFill/>
              <a:prstDash val="solid"/>
              <a:miter/>
            </a:ln>
          </p:spPr>
          <p:txBody>
            <a:bodyPr rtlCol="0" anchor="ctr"/>
            <a:lstStyle/>
            <a:p>
              <a:pPr algn="ctr">
                <a:lnSpc>
                  <a:spcPct val="90000"/>
                </a:lnSpc>
                <a:spcAft>
                  <a:spcPts val="0"/>
                </a:spcAft>
              </a:pPr>
              <a:r>
                <a:rPr lang="en-US" sz="222">
                  <a:solidFill>
                    <a:schemeClr val="bg1"/>
                  </a:solidFill>
                  <a:latin typeface="Ubuntu" panose="020B0504030602030204" pitchFamily="34" charset="0"/>
                </a:rPr>
                <a:t>158</a:t>
              </a:r>
            </a:p>
            <a:p>
              <a:pPr algn="ctr">
                <a:lnSpc>
                  <a:spcPct val="90000"/>
                </a:lnSpc>
                <a:spcAft>
                  <a:spcPts val="0"/>
                </a:spcAft>
              </a:pPr>
              <a:r>
                <a:rPr lang="en-US" sz="222">
                  <a:solidFill>
                    <a:schemeClr val="bg1"/>
                  </a:solidFill>
                  <a:latin typeface="Ubuntu" panose="020B0504030602030204" pitchFamily="34" charset="0"/>
                </a:rPr>
                <a:t>71</a:t>
              </a:r>
            </a:p>
            <a:p>
              <a:pPr algn="ctr">
                <a:lnSpc>
                  <a:spcPct val="90000"/>
                </a:lnSpc>
                <a:spcAft>
                  <a:spcPts val="0"/>
                </a:spcAft>
              </a:pPr>
              <a:r>
                <a:rPr lang="en-US" sz="222">
                  <a:solidFill>
                    <a:schemeClr val="bg1"/>
                  </a:solidFill>
                  <a:latin typeface="Ubuntu" panose="020B0504030602030204" pitchFamily="34" charset="0"/>
                </a:rPr>
                <a:t>128</a:t>
              </a:r>
            </a:p>
          </p:txBody>
        </p:sp>
        <p:sp>
          <p:nvSpPr>
            <p:cNvPr id="51" name="Forme libre : forme 50">
              <a:extLst>
                <a:ext uri="{FF2B5EF4-FFF2-40B4-BE49-F238E27FC236}">
                  <a16:creationId xmlns:a16="http://schemas.microsoft.com/office/drawing/2014/main" id="{D041A42A-2FF1-4516-85CE-87051937629F}"/>
                </a:ext>
              </a:extLst>
            </p:cNvPr>
            <p:cNvSpPr/>
            <p:nvPr/>
          </p:nvSpPr>
          <p:spPr>
            <a:xfrm>
              <a:off x="13535697" y="3644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A6001A"/>
            </a:solidFill>
            <a:ln w="6695" cap="flat">
              <a:noFill/>
              <a:prstDash val="solid"/>
              <a:miter/>
            </a:ln>
          </p:spPr>
          <p:txBody>
            <a:bodyPr rtlCol="0" anchor="ctr"/>
            <a:lstStyle/>
            <a:p>
              <a:pPr algn="ctr">
                <a:lnSpc>
                  <a:spcPct val="90000"/>
                </a:lnSpc>
                <a:spcAft>
                  <a:spcPts val="0"/>
                </a:spcAft>
              </a:pPr>
              <a:r>
                <a:rPr lang="en-US" sz="222">
                  <a:solidFill>
                    <a:schemeClr val="bg1"/>
                  </a:solidFill>
                  <a:latin typeface="Ubuntu" panose="020B0504030602030204" pitchFamily="34" charset="0"/>
                </a:rPr>
                <a:t>166</a:t>
              </a:r>
            </a:p>
            <a:p>
              <a:pPr algn="ctr">
                <a:lnSpc>
                  <a:spcPct val="90000"/>
                </a:lnSpc>
                <a:spcAft>
                  <a:spcPts val="0"/>
                </a:spcAft>
              </a:pPr>
              <a:r>
                <a:rPr lang="en-US" sz="222">
                  <a:solidFill>
                    <a:schemeClr val="bg1"/>
                  </a:solidFill>
                  <a:latin typeface="Ubuntu" panose="020B0504030602030204" pitchFamily="34" charset="0"/>
                </a:rPr>
                <a:t>0</a:t>
              </a:r>
            </a:p>
            <a:p>
              <a:pPr algn="ctr">
                <a:lnSpc>
                  <a:spcPct val="90000"/>
                </a:lnSpc>
                <a:spcAft>
                  <a:spcPts val="0"/>
                </a:spcAft>
              </a:pPr>
              <a:r>
                <a:rPr lang="en-US" sz="222">
                  <a:solidFill>
                    <a:schemeClr val="bg1"/>
                  </a:solidFill>
                  <a:latin typeface="Ubuntu" panose="020B0504030602030204" pitchFamily="34" charset="0"/>
                </a:rPr>
                <a:t>26</a:t>
              </a:r>
            </a:p>
          </p:txBody>
        </p:sp>
        <p:sp>
          <p:nvSpPr>
            <p:cNvPr id="52" name="Forme libre : forme 51">
              <a:extLst>
                <a:ext uri="{FF2B5EF4-FFF2-40B4-BE49-F238E27FC236}">
                  <a16:creationId xmlns:a16="http://schemas.microsoft.com/office/drawing/2014/main" id="{02084D3E-01E3-4506-9076-881D83455262}"/>
                </a:ext>
              </a:extLst>
            </p:cNvPr>
            <p:cNvSpPr/>
            <p:nvPr/>
          </p:nvSpPr>
          <p:spPr>
            <a:xfrm>
              <a:off x="13535697" y="3231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E30021"/>
            </a:solidFill>
            <a:ln w="6695" cap="flat">
              <a:noFill/>
              <a:prstDash val="solid"/>
              <a:miter/>
            </a:ln>
          </p:spPr>
          <p:txBody>
            <a:bodyPr rtlCol="0" anchor="ctr"/>
            <a:lstStyle/>
            <a:p>
              <a:pPr algn="ctr">
                <a:lnSpc>
                  <a:spcPct val="90000"/>
                </a:lnSpc>
                <a:spcAft>
                  <a:spcPts val="0"/>
                </a:spcAft>
              </a:pPr>
              <a:r>
                <a:rPr lang="en-US" sz="222">
                  <a:solidFill>
                    <a:schemeClr val="bg1"/>
                  </a:solidFill>
                  <a:latin typeface="Ubuntu" panose="020B0504030602030204" pitchFamily="34" charset="0"/>
                </a:rPr>
                <a:t>227</a:t>
              </a:r>
            </a:p>
            <a:p>
              <a:pPr algn="ctr">
                <a:lnSpc>
                  <a:spcPct val="90000"/>
                </a:lnSpc>
                <a:spcAft>
                  <a:spcPts val="0"/>
                </a:spcAft>
              </a:pPr>
              <a:r>
                <a:rPr lang="en-US" sz="222">
                  <a:solidFill>
                    <a:schemeClr val="bg1"/>
                  </a:solidFill>
                  <a:latin typeface="Ubuntu" panose="020B0504030602030204" pitchFamily="34" charset="0"/>
                </a:rPr>
                <a:t>03</a:t>
              </a:r>
            </a:p>
            <a:p>
              <a:pPr algn="ctr">
                <a:lnSpc>
                  <a:spcPct val="90000"/>
                </a:lnSpc>
                <a:spcAft>
                  <a:spcPts val="0"/>
                </a:spcAft>
              </a:pPr>
              <a:r>
                <a:rPr lang="en-US" sz="222">
                  <a:solidFill>
                    <a:schemeClr val="bg1"/>
                  </a:solidFill>
                  <a:latin typeface="Ubuntu" panose="020B0504030602030204" pitchFamily="34" charset="0"/>
                </a:rPr>
                <a:t>33</a:t>
              </a:r>
            </a:p>
          </p:txBody>
        </p:sp>
        <p:sp>
          <p:nvSpPr>
            <p:cNvPr id="53" name="Forme libre : forme 52">
              <a:extLst>
                <a:ext uri="{FF2B5EF4-FFF2-40B4-BE49-F238E27FC236}">
                  <a16:creationId xmlns:a16="http://schemas.microsoft.com/office/drawing/2014/main" id="{96939CDC-56D5-42B9-843A-231E1C541E5D}"/>
                </a:ext>
              </a:extLst>
            </p:cNvPr>
            <p:cNvSpPr/>
            <p:nvPr/>
          </p:nvSpPr>
          <p:spPr>
            <a:xfrm>
              <a:off x="13535697" y="2818581"/>
              <a:ext cx="360000"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FF304D"/>
            </a:solidFill>
            <a:ln w="6695" cap="flat">
              <a:noFill/>
              <a:prstDash val="solid"/>
              <a:miter/>
            </a:ln>
          </p:spPr>
          <p:txBody>
            <a:bodyPr rtlCol="0" anchor="ctr"/>
            <a:lstStyle/>
            <a:p>
              <a:pPr algn="ctr">
                <a:lnSpc>
                  <a:spcPct val="90000"/>
                </a:lnSpc>
                <a:spcAft>
                  <a:spcPts val="0"/>
                </a:spcAft>
              </a:pPr>
              <a:r>
                <a:rPr lang="en-US" sz="222">
                  <a:latin typeface="Ubuntu" panose="020B0504030602030204" pitchFamily="34" charset="0"/>
                </a:rPr>
                <a:t>255</a:t>
              </a:r>
            </a:p>
            <a:p>
              <a:pPr algn="ctr">
                <a:lnSpc>
                  <a:spcPct val="90000"/>
                </a:lnSpc>
                <a:spcAft>
                  <a:spcPts val="0"/>
                </a:spcAft>
              </a:pPr>
              <a:r>
                <a:rPr lang="en-US" sz="222">
                  <a:latin typeface="Ubuntu" panose="020B0504030602030204" pitchFamily="34" charset="0"/>
                </a:rPr>
                <a:t>48</a:t>
              </a:r>
            </a:p>
            <a:p>
              <a:pPr algn="ctr">
                <a:lnSpc>
                  <a:spcPct val="90000"/>
                </a:lnSpc>
                <a:spcAft>
                  <a:spcPts val="0"/>
                </a:spcAft>
              </a:pPr>
              <a:r>
                <a:rPr lang="en-US" sz="222">
                  <a:latin typeface="Ubuntu" panose="020B0504030602030204" pitchFamily="34" charset="0"/>
                </a:rPr>
                <a:t>77</a:t>
              </a:r>
            </a:p>
          </p:txBody>
        </p:sp>
        <p:sp>
          <p:nvSpPr>
            <p:cNvPr id="54" name="Forme libre : forme 53">
              <a:extLst>
                <a:ext uri="{FF2B5EF4-FFF2-40B4-BE49-F238E27FC236}">
                  <a16:creationId xmlns:a16="http://schemas.microsoft.com/office/drawing/2014/main" id="{66B49780-B844-4D04-8283-E12AAC6933AF}"/>
                </a:ext>
              </a:extLst>
            </p:cNvPr>
            <p:cNvSpPr/>
            <p:nvPr/>
          </p:nvSpPr>
          <p:spPr>
            <a:xfrm>
              <a:off x="13535697" y="2405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455E"/>
            </a:solidFill>
            <a:ln w="6695" cap="flat">
              <a:noFill/>
              <a:prstDash val="solid"/>
              <a:miter/>
            </a:ln>
          </p:spPr>
          <p:txBody>
            <a:bodyPr rtlCol="0" anchor="ctr"/>
            <a:lstStyle/>
            <a:p>
              <a:pPr algn="ctr">
                <a:lnSpc>
                  <a:spcPct val="90000"/>
                </a:lnSpc>
                <a:spcAft>
                  <a:spcPts val="0"/>
                </a:spcAft>
              </a:pPr>
              <a:r>
                <a:rPr lang="en-US" sz="222">
                  <a:latin typeface="Ubuntu" panose="020B0504030602030204" pitchFamily="34" charset="0"/>
                </a:rPr>
                <a:t>255</a:t>
              </a:r>
            </a:p>
            <a:p>
              <a:pPr algn="ctr">
                <a:lnSpc>
                  <a:spcPct val="90000"/>
                </a:lnSpc>
                <a:spcAft>
                  <a:spcPts val="0"/>
                </a:spcAft>
              </a:pPr>
              <a:r>
                <a:rPr lang="en-US" sz="222">
                  <a:latin typeface="Ubuntu" panose="020B0504030602030204" pitchFamily="34" charset="0"/>
                </a:rPr>
                <a:t>69</a:t>
              </a:r>
            </a:p>
            <a:p>
              <a:pPr algn="ctr">
                <a:lnSpc>
                  <a:spcPct val="90000"/>
                </a:lnSpc>
                <a:spcAft>
                  <a:spcPts val="0"/>
                </a:spcAft>
              </a:pPr>
              <a:r>
                <a:rPr lang="en-US" sz="222">
                  <a:latin typeface="Ubuntu" panose="020B0504030602030204" pitchFamily="34" charset="0"/>
                </a:rPr>
                <a:t>94</a:t>
              </a:r>
            </a:p>
          </p:txBody>
        </p:sp>
        <p:sp>
          <p:nvSpPr>
            <p:cNvPr id="55" name="Forme libre : forme 54">
              <a:extLst>
                <a:ext uri="{FF2B5EF4-FFF2-40B4-BE49-F238E27FC236}">
                  <a16:creationId xmlns:a16="http://schemas.microsoft.com/office/drawing/2014/main" id="{FF82BEF1-5FD1-4558-9313-1606ABF3D69C}"/>
                </a:ext>
              </a:extLst>
            </p:cNvPr>
            <p:cNvSpPr/>
            <p:nvPr/>
          </p:nvSpPr>
          <p:spPr>
            <a:xfrm>
              <a:off x="13535697" y="1992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5770"/>
            </a:solidFill>
            <a:ln w="6695" cap="flat">
              <a:noFill/>
              <a:prstDash val="solid"/>
              <a:miter/>
            </a:ln>
          </p:spPr>
          <p:txBody>
            <a:bodyPr rtlCol="0" anchor="ctr"/>
            <a:lstStyle/>
            <a:p>
              <a:pPr algn="ctr">
                <a:lnSpc>
                  <a:spcPct val="90000"/>
                </a:lnSpc>
                <a:spcAft>
                  <a:spcPts val="0"/>
                </a:spcAft>
              </a:pPr>
              <a:r>
                <a:rPr lang="en-US" sz="222">
                  <a:latin typeface="Ubuntu" panose="020B0504030602030204" pitchFamily="34" charset="0"/>
                </a:rPr>
                <a:t>255</a:t>
              </a:r>
            </a:p>
            <a:p>
              <a:pPr algn="ctr">
                <a:lnSpc>
                  <a:spcPct val="90000"/>
                </a:lnSpc>
                <a:spcAft>
                  <a:spcPts val="0"/>
                </a:spcAft>
              </a:pPr>
              <a:r>
                <a:rPr lang="en-US" sz="222">
                  <a:latin typeface="Ubuntu" panose="020B0504030602030204" pitchFamily="34" charset="0"/>
                </a:rPr>
                <a:t>87</a:t>
              </a:r>
            </a:p>
            <a:p>
              <a:pPr algn="ctr">
                <a:lnSpc>
                  <a:spcPct val="90000"/>
                </a:lnSpc>
                <a:spcAft>
                  <a:spcPts val="0"/>
                </a:spcAft>
              </a:pPr>
              <a:r>
                <a:rPr lang="en-US" sz="222">
                  <a:latin typeface="Ubuntu" panose="020B0504030602030204" pitchFamily="34" charset="0"/>
                </a:rPr>
                <a:t>112</a:t>
              </a:r>
            </a:p>
          </p:txBody>
        </p:sp>
        <p:sp>
          <p:nvSpPr>
            <p:cNvPr id="56" name="Forme libre : forme 55">
              <a:extLst>
                <a:ext uri="{FF2B5EF4-FFF2-40B4-BE49-F238E27FC236}">
                  <a16:creationId xmlns:a16="http://schemas.microsoft.com/office/drawing/2014/main" id="{86AAEC8D-AC95-4215-80AB-61B5B47B8691}"/>
                </a:ext>
              </a:extLst>
            </p:cNvPr>
            <p:cNvSpPr/>
            <p:nvPr/>
          </p:nvSpPr>
          <p:spPr>
            <a:xfrm>
              <a:off x="12432704" y="3644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811B6F"/>
            </a:solidFill>
            <a:ln w="6695" cap="flat">
              <a:noFill/>
              <a:prstDash val="solid"/>
              <a:miter/>
            </a:ln>
          </p:spPr>
          <p:txBody>
            <a:bodyPr rtlCol="0" anchor="ctr"/>
            <a:lstStyle/>
            <a:p>
              <a:pPr algn="ctr">
                <a:lnSpc>
                  <a:spcPct val="90000"/>
                </a:lnSpc>
                <a:spcAft>
                  <a:spcPts val="0"/>
                </a:spcAft>
              </a:pPr>
              <a:r>
                <a:rPr lang="en-US" sz="222">
                  <a:solidFill>
                    <a:schemeClr val="bg1"/>
                  </a:solidFill>
                  <a:latin typeface="Ubuntu" panose="020B0504030602030204" pitchFamily="34" charset="0"/>
                </a:rPr>
                <a:t>129</a:t>
              </a:r>
            </a:p>
            <a:p>
              <a:pPr algn="ctr">
                <a:lnSpc>
                  <a:spcPct val="90000"/>
                </a:lnSpc>
                <a:spcAft>
                  <a:spcPts val="0"/>
                </a:spcAft>
              </a:pPr>
              <a:r>
                <a:rPr lang="en-US" sz="222">
                  <a:solidFill>
                    <a:schemeClr val="bg1"/>
                  </a:solidFill>
                  <a:latin typeface="Ubuntu" panose="020B0504030602030204" pitchFamily="34" charset="0"/>
                </a:rPr>
                <a:t>27</a:t>
              </a:r>
            </a:p>
            <a:p>
              <a:pPr algn="ctr">
                <a:lnSpc>
                  <a:spcPct val="90000"/>
                </a:lnSpc>
                <a:spcAft>
                  <a:spcPts val="0"/>
                </a:spcAft>
              </a:pPr>
              <a:r>
                <a:rPr lang="en-US" sz="222">
                  <a:solidFill>
                    <a:schemeClr val="bg1"/>
                  </a:solidFill>
                  <a:latin typeface="Ubuntu" panose="020B0504030602030204" pitchFamily="34" charset="0"/>
                </a:rPr>
                <a:t>111</a:t>
              </a:r>
            </a:p>
          </p:txBody>
        </p:sp>
        <p:sp>
          <p:nvSpPr>
            <p:cNvPr id="57" name="Forme libre : forme 56">
              <a:extLst>
                <a:ext uri="{FF2B5EF4-FFF2-40B4-BE49-F238E27FC236}">
                  <a16:creationId xmlns:a16="http://schemas.microsoft.com/office/drawing/2014/main" id="{345AA905-3BBB-4015-9537-2162DD20DA02}"/>
                </a:ext>
              </a:extLst>
            </p:cNvPr>
            <p:cNvSpPr/>
            <p:nvPr/>
          </p:nvSpPr>
          <p:spPr>
            <a:xfrm>
              <a:off x="12432704" y="3231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A12980"/>
            </a:solidFill>
            <a:ln w="6695" cap="flat">
              <a:noFill/>
              <a:prstDash val="solid"/>
              <a:miter/>
            </a:ln>
          </p:spPr>
          <p:txBody>
            <a:bodyPr rtlCol="0" anchor="ctr"/>
            <a:lstStyle/>
            <a:p>
              <a:pPr algn="ctr">
                <a:lnSpc>
                  <a:spcPct val="90000"/>
                </a:lnSpc>
                <a:spcAft>
                  <a:spcPts val="0"/>
                </a:spcAft>
              </a:pPr>
              <a:r>
                <a:rPr lang="en-US" sz="222">
                  <a:solidFill>
                    <a:schemeClr val="bg1"/>
                  </a:solidFill>
                  <a:latin typeface="Ubuntu" panose="020B0504030602030204" pitchFamily="34" charset="0"/>
                </a:rPr>
                <a:t>161</a:t>
              </a:r>
            </a:p>
            <a:p>
              <a:pPr algn="ctr">
                <a:lnSpc>
                  <a:spcPct val="90000"/>
                </a:lnSpc>
                <a:spcAft>
                  <a:spcPts val="0"/>
                </a:spcAft>
              </a:pPr>
              <a:r>
                <a:rPr lang="en-US" sz="222">
                  <a:solidFill>
                    <a:schemeClr val="bg1"/>
                  </a:solidFill>
                  <a:latin typeface="Ubuntu" panose="020B0504030602030204" pitchFamily="34" charset="0"/>
                </a:rPr>
                <a:t>41</a:t>
              </a:r>
            </a:p>
            <a:p>
              <a:pPr algn="ctr">
                <a:lnSpc>
                  <a:spcPct val="90000"/>
                </a:lnSpc>
                <a:spcAft>
                  <a:spcPts val="0"/>
                </a:spcAft>
              </a:pPr>
              <a:r>
                <a:rPr lang="en-US" sz="222">
                  <a:solidFill>
                    <a:schemeClr val="bg1"/>
                  </a:solidFill>
                  <a:latin typeface="Ubuntu" panose="020B0504030602030204" pitchFamily="34" charset="0"/>
                </a:rPr>
                <a:t>128</a:t>
              </a:r>
            </a:p>
          </p:txBody>
        </p:sp>
        <p:sp>
          <p:nvSpPr>
            <p:cNvPr id="58" name="Forme libre : forme 57">
              <a:extLst>
                <a:ext uri="{FF2B5EF4-FFF2-40B4-BE49-F238E27FC236}">
                  <a16:creationId xmlns:a16="http://schemas.microsoft.com/office/drawing/2014/main" id="{8E50898F-084D-45EC-9EDA-C64E62F50B6F}"/>
                </a:ext>
              </a:extLst>
            </p:cNvPr>
            <p:cNvSpPr/>
            <p:nvPr/>
          </p:nvSpPr>
          <p:spPr>
            <a:xfrm>
              <a:off x="12432704" y="2818581"/>
              <a:ext cx="360000"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BA2980"/>
            </a:solidFill>
            <a:ln w="6695" cap="flat">
              <a:noFill/>
              <a:prstDash val="solid"/>
              <a:miter/>
            </a:ln>
          </p:spPr>
          <p:txBody>
            <a:bodyPr rtlCol="0" anchor="ctr"/>
            <a:lstStyle/>
            <a:p>
              <a:pPr algn="ctr">
                <a:lnSpc>
                  <a:spcPct val="90000"/>
                </a:lnSpc>
                <a:spcAft>
                  <a:spcPts val="0"/>
                </a:spcAft>
              </a:pPr>
              <a:r>
                <a:rPr lang="en-US" sz="222">
                  <a:solidFill>
                    <a:schemeClr val="bg1"/>
                  </a:solidFill>
                  <a:latin typeface="Ubuntu" panose="020B0504030602030204" pitchFamily="34" charset="0"/>
                </a:rPr>
                <a:t>186</a:t>
              </a:r>
            </a:p>
            <a:p>
              <a:pPr algn="ctr">
                <a:lnSpc>
                  <a:spcPct val="90000"/>
                </a:lnSpc>
                <a:spcAft>
                  <a:spcPts val="0"/>
                </a:spcAft>
              </a:pPr>
              <a:r>
                <a:rPr lang="en-US" sz="222">
                  <a:solidFill>
                    <a:schemeClr val="bg1"/>
                  </a:solidFill>
                  <a:latin typeface="Ubuntu" panose="020B0504030602030204" pitchFamily="34" charset="0"/>
                </a:rPr>
                <a:t>41</a:t>
              </a:r>
            </a:p>
            <a:p>
              <a:pPr algn="ctr">
                <a:lnSpc>
                  <a:spcPct val="90000"/>
                </a:lnSpc>
                <a:spcAft>
                  <a:spcPts val="0"/>
                </a:spcAft>
              </a:pPr>
              <a:r>
                <a:rPr lang="en-US" sz="222">
                  <a:solidFill>
                    <a:schemeClr val="bg1"/>
                  </a:solidFill>
                  <a:latin typeface="Ubuntu" panose="020B0504030602030204" pitchFamily="34" charset="0"/>
                </a:rPr>
                <a:t>128</a:t>
              </a:r>
            </a:p>
          </p:txBody>
        </p:sp>
        <p:sp>
          <p:nvSpPr>
            <p:cNvPr id="59" name="Forme libre : forme 58">
              <a:extLst>
                <a:ext uri="{FF2B5EF4-FFF2-40B4-BE49-F238E27FC236}">
                  <a16:creationId xmlns:a16="http://schemas.microsoft.com/office/drawing/2014/main" id="{850EF37B-321C-4CAE-A8B1-66C0053A83E3}"/>
                </a:ext>
              </a:extLst>
            </p:cNvPr>
            <p:cNvSpPr/>
            <p:nvPr/>
          </p:nvSpPr>
          <p:spPr>
            <a:xfrm>
              <a:off x="12432704" y="2405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D13A8C"/>
            </a:solidFill>
            <a:ln w="6695" cap="flat">
              <a:noFill/>
              <a:prstDash val="solid"/>
              <a:miter/>
            </a:ln>
          </p:spPr>
          <p:txBody>
            <a:bodyPr rtlCol="0" anchor="ctr"/>
            <a:lstStyle/>
            <a:p>
              <a:pPr algn="ctr">
                <a:lnSpc>
                  <a:spcPct val="90000"/>
                </a:lnSpc>
                <a:spcAft>
                  <a:spcPts val="0"/>
                </a:spcAft>
              </a:pPr>
              <a:r>
                <a:rPr lang="en-US" sz="222">
                  <a:latin typeface="Ubuntu" panose="020B0504030602030204" pitchFamily="34" charset="0"/>
                </a:rPr>
                <a:t>209</a:t>
              </a:r>
            </a:p>
            <a:p>
              <a:pPr algn="ctr">
                <a:lnSpc>
                  <a:spcPct val="90000"/>
                </a:lnSpc>
                <a:spcAft>
                  <a:spcPts val="0"/>
                </a:spcAft>
              </a:pPr>
              <a:r>
                <a:rPr lang="en-US" sz="222">
                  <a:latin typeface="Ubuntu" panose="020B0504030602030204" pitchFamily="34" charset="0"/>
                </a:rPr>
                <a:t>58</a:t>
              </a:r>
            </a:p>
            <a:p>
              <a:pPr algn="ctr">
                <a:lnSpc>
                  <a:spcPct val="90000"/>
                </a:lnSpc>
                <a:spcAft>
                  <a:spcPts val="0"/>
                </a:spcAft>
              </a:pPr>
              <a:r>
                <a:rPr lang="en-US" sz="222">
                  <a:latin typeface="Ubuntu" panose="020B0504030602030204" pitchFamily="34" charset="0"/>
                </a:rPr>
                <a:t>140</a:t>
              </a:r>
            </a:p>
          </p:txBody>
        </p:sp>
        <p:sp>
          <p:nvSpPr>
            <p:cNvPr id="60" name="Forme libre : forme 59">
              <a:extLst>
                <a:ext uri="{FF2B5EF4-FFF2-40B4-BE49-F238E27FC236}">
                  <a16:creationId xmlns:a16="http://schemas.microsoft.com/office/drawing/2014/main" id="{49EEAAAC-C871-41A3-9B9B-6381B2FD4E28}"/>
                </a:ext>
              </a:extLst>
            </p:cNvPr>
            <p:cNvSpPr/>
            <p:nvPr/>
          </p:nvSpPr>
          <p:spPr>
            <a:xfrm>
              <a:off x="12432704" y="1993636"/>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E557AD"/>
            </a:solidFill>
            <a:ln w="6695" cap="flat">
              <a:noFill/>
              <a:prstDash val="solid"/>
              <a:miter/>
            </a:ln>
          </p:spPr>
          <p:txBody>
            <a:bodyPr rtlCol="0" anchor="ctr"/>
            <a:lstStyle/>
            <a:p>
              <a:pPr algn="ctr">
                <a:lnSpc>
                  <a:spcPct val="90000"/>
                </a:lnSpc>
                <a:spcAft>
                  <a:spcPts val="0"/>
                </a:spcAft>
              </a:pPr>
              <a:r>
                <a:rPr lang="en-US" sz="222">
                  <a:latin typeface="Ubuntu" panose="020B0504030602030204" pitchFamily="34" charset="0"/>
                </a:rPr>
                <a:t>229</a:t>
              </a:r>
            </a:p>
            <a:p>
              <a:pPr algn="ctr">
                <a:lnSpc>
                  <a:spcPct val="90000"/>
                </a:lnSpc>
                <a:spcAft>
                  <a:spcPts val="0"/>
                </a:spcAft>
              </a:pPr>
              <a:r>
                <a:rPr lang="en-US" sz="222">
                  <a:latin typeface="Ubuntu" panose="020B0504030602030204" pitchFamily="34" charset="0"/>
                </a:rPr>
                <a:t>87</a:t>
              </a:r>
            </a:p>
            <a:p>
              <a:pPr algn="ctr">
                <a:lnSpc>
                  <a:spcPct val="90000"/>
                </a:lnSpc>
                <a:spcAft>
                  <a:spcPts val="0"/>
                </a:spcAft>
              </a:pPr>
              <a:r>
                <a:rPr lang="en-US" sz="222">
                  <a:latin typeface="Ubuntu" panose="020B0504030602030204" pitchFamily="34" charset="0"/>
                </a:rPr>
                <a:t>173</a:t>
              </a:r>
            </a:p>
          </p:txBody>
        </p:sp>
      </p:grpSp>
      <p:sp>
        <p:nvSpPr>
          <p:cNvPr id="61" name="Rectangle 60">
            <a:extLst>
              <a:ext uri="{FF2B5EF4-FFF2-40B4-BE49-F238E27FC236}">
                <a16:creationId xmlns:a16="http://schemas.microsoft.com/office/drawing/2014/main" id="{9D36E5FD-F409-4495-819A-440FA57D9E19}"/>
              </a:ext>
            </a:extLst>
          </p:cNvPr>
          <p:cNvSpPr/>
          <p:nvPr/>
        </p:nvSpPr>
        <p:spPr>
          <a:xfrm>
            <a:off x="12295894" y="6412527"/>
            <a:ext cx="2545090" cy="194605"/>
          </a:xfrm>
          <a:prstGeom prst="rect">
            <a:avLst/>
          </a:prstGeom>
        </p:spPr>
        <p:txBody>
          <a:bodyPr wrap="square" lIns="0" tIns="0" rIns="0" bIns="0">
            <a:spAutoFit/>
          </a:bodyPr>
          <a:lstStyle/>
          <a:p>
            <a:r>
              <a:rPr lang="en-GB" sz="253">
                <a:latin typeface="Ubuntu" panose="020B0504030602030204" pitchFamily="34" charset="0"/>
              </a:rPr>
              <a:t>Security Classification:</a:t>
            </a:r>
          </a:p>
          <a:p>
            <a:r>
              <a:rPr lang="en-GB" sz="253">
                <a:latin typeface="Ubuntu" panose="020B0504030602030204" pitchFamily="34" charset="0"/>
              </a:rPr>
              <a:t>SEC0: Public</a:t>
            </a:r>
          </a:p>
          <a:p>
            <a:r>
              <a:rPr lang="en-GB" sz="253">
                <a:latin typeface="Ubuntu" panose="020B0504030602030204" pitchFamily="34" charset="0"/>
              </a:rPr>
              <a:t>SEC1: Company Confidential</a:t>
            </a:r>
          </a:p>
          <a:p>
            <a:r>
              <a:rPr lang="en-GB" sz="253">
                <a:latin typeface="Ubuntu" panose="020B0504030602030204" pitchFamily="34" charset="0"/>
              </a:rPr>
              <a:t>SEC2: Company Restricted / Customer restricted</a:t>
            </a:r>
          </a:p>
          <a:p>
            <a:r>
              <a:rPr lang="en-GB" sz="253">
                <a:latin typeface="Ubuntu" panose="020B0504030602030204" pitchFamily="34" charset="0"/>
              </a:rPr>
              <a:t>SEC3: Company Sensitive</a:t>
            </a:r>
          </a:p>
        </p:txBody>
      </p:sp>
      <p:grpSp>
        <p:nvGrpSpPr>
          <p:cNvPr id="4097" name="Groupe 4096">
            <a:extLst>
              <a:ext uri="{FF2B5EF4-FFF2-40B4-BE49-F238E27FC236}">
                <a16:creationId xmlns:a16="http://schemas.microsoft.com/office/drawing/2014/main" id="{14207897-E387-4B97-A694-8751D86BCF12}"/>
              </a:ext>
            </a:extLst>
          </p:cNvPr>
          <p:cNvGrpSpPr/>
          <p:nvPr/>
        </p:nvGrpSpPr>
        <p:grpSpPr>
          <a:xfrm>
            <a:off x="12295891" y="2164678"/>
            <a:ext cx="1465124" cy="2058800"/>
            <a:chOff x="14041053" y="1992581"/>
            <a:chExt cx="1465123" cy="2058800"/>
          </a:xfrm>
        </p:grpSpPr>
        <p:sp>
          <p:nvSpPr>
            <p:cNvPr id="66" name="Forme libre : forme 65">
              <a:extLst>
                <a:ext uri="{FF2B5EF4-FFF2-40B4-BE49-F238E27FC236}">
                  <a16:creationId xmlns:a16="http://schemas.microsoft.com/office/drawing/2014/main" id="{94847038-3CB7-4111-AB03-FA1A594002AA}"/>
                </a:ext>
              </a:extLst>
            </p:cNvPr>
            <p:cNvSpPr/>
            <p:nvPr/>
          </p:nvSpPr>
          <p:spPr>
            <a:xfrm>
              <a:off x="14777224" y="3644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F434A"/>
            </a:solidFill>
            <a:ln w="6695" cap="flat">
              <a:noFill/>
              <a:prstDash val="solid"/>
              <a:miter/>
            </a:ln>
          </p:spPr>
          <p:txBody>
            <a:bodyPr rtlCol="0" anchor="ctr"/>
            <a:lstStyle/>
            <a:p>
              <a:pPr algn="ctr">
                <a:lnSpc>
                  <a:spcPct val="90000"/>
                </a:lnSpc>
                <a:spcAft>
                  <a:spcPts val="0"/>
                </a:spcAft>
              </a:pPr>
              <a:r>
                <a:rPr lang="en-US" sz="222" b="0">
                  <a:solidFill>
                    <a:schemeClr val="bg1"/>
                  </a:solidFill>
                  <a:latin typeface="Ubuntu" panose="020B0504030602030204" pitchFamily="34" charset="0"/>
                </a:rPr>
                <a:t>15</a:t>
              </a:r>
            </a:p>
            <a:p>
              <a:pPr algn="ctr">
                <a:lnSpc>
                  <a:spcPct val="90000"/>
                </a:lnSpc>
                <a:spcAft>
                  <a:spcPts val="0"/>
                </a:spcAft>
              </a:pPr>
              <a:r>
                <a:rPr lang="en-US" sz="222" b="0">
                  <a:solidFill>
                    <a:schemeClr val="bg1"/>
                  </a:solidFill>
                  <a:latin typeface="Ubuntu" panose="020B0504030602030204" pitchFamily="34" charset="0"/>
                </a:rPr>
                <a:t>67</a:t>
              </a:r>
            </a:p>
            <a:p>
              <a:pPr algn="ctr">
                <a:lnSpc>
                  <a:spcPct val="90000"/>
                </a:lnSpc>
                <a:spcAft>
                  <a:spcPts val="0"/>
                </a:spcAft>
              </a:pPr>
              <a:r>
                <a:rPr lang="en-US" sz="222" b="0">
                  <a:solidFill>
                    <a:schemeClr val="bg1"/>
                  </a:solidFill>
                  <a:latin typeface="Ubuntu" panose="020B0504030602030204" pitchFamily="34" charset="0"/>
                </a:rPr>
                <a:t>74</a:t>
              </a:r>
            </a:p>
          </p:txBody>
        </p:sp>
        <p:sp>
          <p:nvSpPr>
            <p:cNvPr id="67" name="Forme libre : forme 66">
              <a:extLst>
                <a:ext uri="{FF2B5EF4-FFF2-40B4-BE49-F238E27FC236}">
                  <a16:creationId xmlns:a16="http://schemas.microsoft.com/office/drawing/2014/main" id="{1B50522B-BA67-4790-8697-3AC343D4ACB8}"/>
                </a:ext>
              </a:extLst>
            </p:cNvPr>
            <p:cNvSpPr/>
            <p:nvPr/>
          </p:nvSpPr>
          <p:spPr>
            <a:xfrm>
              <a:off x="14777224" y="3231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F6A73"/>
            </a:solidFill>
            <a:ln w="6695" cap="flat">
              <a:noFill/>
              <a:prstDash val="solid"/>
              <a:miter/>
            </a:ln>
          </p:spPr>
          <p:txBody>
            <a:bodyPr rtlCol="0" anchor="ctr"/>
            <a:lstStyle/>
            <a:p>
              <a:pPr algn="ctr">
                <a:lnSpc>
                  <a:spcPct val="90000"/>
                </a:lnSpc>
                <a:spcAft>
                  <a:spcPts val="0"/>
                </a:spcAft>
              </a:pPr>
              <a:r>
                <a:rPr lang="en-US" sz="222" b="0">
                  <a:solidFill>
                    <a:schemeClr val="bg1"/>
                  </a:solidFill>
                  <a:latin typeface="Ubuntu" panose="020B0504030602030204" pitchFamily="34" charset="0"/>
                </a:rPr>
                <a:t>15</a:t>
              </a:r>
            </a:p>
            <a:p>
              <a:pPr algn="ctr">
                <a:lnSpc>
                  <a:spcPct val="90000"/>
                </a:lnSpc>
                <a:spcAft>
                  <a:spcPts val="0"/>
                </a:spcAft>
              </a:pPr>
              <a:r>
                <a:rPr lang="en-US" sz="222" b="0">
                  <a:solidFill>
                    <a:schemeClr val="bg1"/>
                  </a:solidFill>
                  <a:latin typeface="Ubuntu" panose="020B0504030602030204" pitchFamily="34" charset="0"/>
                </a:rPr>
                <a:t>106</a:t>
              </a:r>
            </a:p>
            <a:p>
              <a:pPr algn="ctr">
                <a:lnSpc>
                  <a:spcPct val="90000"/>
                </a:lnSpc>
                <a:spcAft>
                  <a:spcPts val="0"/>
                </a:spcAft>
              </a:pPr>
              <a:r>
                <a:rPr lang="en-US" sz="222" b="0">
                  <a:solidFill>
                    <a:schemeClr val="bg1"/>
                  </a:solidFill>
                  <a:latin typeface="Ubuntu" panose="020B0504030602030204" pitchFamily="34" charset="0"/>
                </a:rPr>
                <a:t>115</a:t>
              </a:r>
            </a:p>
          </p:txBody>
        </p:sp>
        <p:sp>
          <p:nvSpPr>
            <p:cNvPr id="68" name="Forme libre : forme 67">
              <a:extLst>
                <a:ext uri="{FF2B5EF4-FFF2-40B4-BE49-F238E27FC236}">
                  <a16:creationId xmlns:a16="http://schemas.microsoft.com/office/drawing/2014/main" id="{B90AA6F9-B8A6-4490-A465-CBEFAEA6DFCA}"/>
                </a:ext>
              </a:extLst>
            </p:cNvPr>
            <p:cNvSpPr/>
            <p:nvPr/>
          </p:nvSpPr>
          <p:spPr>
            <a:xfrm>
              <a:off x="14777224" y="2818581"/>
              <a:ext cx="360865"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0F878A"/>
            </a:solidFill>
            <a:ln w="6695" cap="flat">
              <a:noFill/>
              <a:prstDash val="solid"/>
              <a:miter/>
            </a:ln>
          </p:spPr>
          <p:txBody>
            <a:bodyPr rtlCol="0" anchor="ctr"/>
            <a:lstStyle/>
            <a:p>
              <a:pPr algn="ctr">
                <a:lnSpc>
                  <a:spcPct val="90000"/>
                </a:lnSpc>
                <a:spcAft>
                  <a:spcPts val="0"/>
                </a:spcAft>
              </a:pPr>
              <a:r>
                <a:rPr lang="en-US" sz="222" b="0">
                  <a:solidFill>
                    <a:schemeClr val="bg1"/>
                  </a:solidFill>
                  <a:latin typeface="Ubuntu" panose="020B0504030602030204" pitchFamily="34" charset="0"/>
                </a:rPr>
                <a:t>15</a:t>
              </a:r>
            </a:p>
            <a:p>
              <a:pPr algn="ctr">
                <a:lnSpc>
                  <a:spcPct val="90000"/>
                </a:lnSpc>
                <a:spcAft>
                  <a:spcPts val="0"/>
                </a:spcAft>
              </a:pPr>
              <a:r>
                <a:rPr lang="en-US" sz="222" b="0">
                  <a:solidFill>
                    <a:schemeClr val="bg1"/>
                  </a:solidFill>
                  <a:latin typeface="Ubuntu" panose="020B0504030602030204" pitchFamily="34" charset="0"/>
                </a:rPr>
                <a:t>135</a:t>
              </a:r>
            </a:p>
            <a:p>
              <a:pPr algn="ctr">
                <a:lnSpc>
                  <a:spcPct val="90000"/>
                </a:lnSpc>
                <a:spcAft>
                  <a:spcPts val="0"/>
                </a:spcAft>
              </a:pPr>
              <a:r>
                <a:rPr lang="en-US" sz="222" b="0">
                  <a:solidFill>
                    <a:schemeClr val="bg1"/>
                  </a:solidFill>
                  <a:latin typeface="Ubuntu" panose="020B0504030602030204" pitchFamily="34" charset="0"/>
                </a:rPr>
                <a:t>138</a:t>
              </a:r>
            </a:p>
          </p:txBody>
        </p:sp>
        <p:sp>
          <p:nvSpPr>
            <p:cNvPr id="69" name="Forme libre : forme 68">
              <a:extLst>
                <a:ext uri="{FF2B5EF4-FFF2-40B4-BE49-F238E27FC236}">
                  <a16:creationId xmlns:a16="http://schemas.microsoft.com/office/drawing/2014/main" id="{AEDB31E0-288F-492F-BC3E-94F3C3363294}"/>
                </a:ext>
              </a:extLst>
            </p:cNvPr>
            <p:cNvSpPr/>
            <p:nvPr/>
          </p:nvSpPr>
          <p:spPr>
            <a:xfrm>
              <a:off x="14777224" y="2405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B2A2"/>
            </a:solidFill>
            <a:ln w="6695" cap="flat">
              <a:noFill/>
              <a:prstDash val="solid"/>
              <a:miter/>
            </a:ln>
          </p:spPr>
          <p:txBody>
            <a:bodyPr rtlCol="0" anchor="ctr"/>
            <a:lstStyle/>
            <a:p>
              <a:pPr algn="ctr">
                <a:lnSpc>
                  <a:spcPct val="90000"/>
                </a:lnSpc>
                <a:spcAft>
                  <a:spcPts val="0"/>
                </a:spcAft>
              </a:pPr>
              <a:r>
                <a:rPr lang="en-US" sz="222" b="0">
                  <a:latin typeface="Ubuntu" panose="020B0504030602030204" pitchFamily="34" charset="0"/>
                </a:rPr>
                <a:t>0</a:t>
              </a:r>
            </a:p>
            <a:p>
              <a:pPr algn="ctr">
                <a:lnSpc>
                  <a:spcPct val="90000"/>
                </a:lnSpc>
                <a:spcAft>
                  <a:spcPts val="0"/>
                </a:spcAft>
              </a:pPr>
              <a:r>
                <a:rPr lang="en-US" sz="222" b="0">
                  <a:latin typeface="Ubuntu" panose="020B0504030602030204" pitchFamily="34" charset="0"/>
                </a:rPr>
                <a:t>178</a:t>
              </a:r>
            </a:p>
            <a:p>
              <a:pPr algn="ctr">
                <a:lnSpc>
                  <a:spcPct val="90000"/>
                </a:lnSpc>
                <a:spcAft>
                  <a:spcPts val="0"/>
                </a:spcAft>
              </a:pPr>
              <a:r>
                <a:rPr lang="en-US" sz="222" b="0">
                  <a:latin typeface="Ubuntu" panose="020B0504030602030204" pitchFamily="34" charset="0"/>
                </a:rPr>
                <a:t>162</a:t>
              </a:r>
            </a:p>
          </p:txBody>
        </p:sp>
        <p:sp>
          <p:nvSpPr>
            <p:cNvPr id="70" name="Forme libre : forme 69">
              <a:extLst>
                <a:ext uri="{FF2B5EF4-FFF2-40B4-BE49-F238E27FC236}">
                  <a16:creationId xmlns:a16="http://schemas.microsoft.com/office/drawing/2014/main" id="{8F775A35-2F34-403A-95F8-4058F1A09A02}"/>
                </a:ext>
              </a:extLst>
            </p:cNvPr>
            <p:cNvSpPr/>
            <p:nvPr/>
          </p:nvSpPr>
          <p:spPr>
            <a:xfrm>
              <a:off x="14777224" y="1992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E0CB"/>
            </a:solidFill>
            <a:ln w="6695" cap="flat">
              <a:noFill/>
              <a:prstDash val="solid"/>
              <a:miter/>
            </a:ln>
          </p:spPr>
          <p:txBody>
            <a:bodyPr rtlCol="0" anchor="ctr"/>
            <a:lstStyle/>
            <a:p>
              <a:pPr algn="ctr">
                <a:lnSpc>
                  <a:spcPct val="90000"/>
                </a:lnSpc>
                <a:spcAft>
                  <a:spcPts val="0"/>
                </a:spcAft>
              </a:pPr>
              <a:r>
                <a:rPr lang="en-US" sz="222" b="0">
                  <a:latin typeface="Ubuntu" panose="020B0504030602030204" pitchFamily="34" charset="0"/>
                </a:rPr>
                <a:t>0</a:t>
              </a:r>
            </a:p>
            <a:p>
              <a:pPr algn="ctr">
                <a:lnSpc>
                  <a:spcPct val="90000"/>
                </a:lnSpc>
                <a:spcAft>
                  <a:spcPts val="0"/>
                </a:spcAft>
              </a:pPr>
              <a:r>
                <a:rPr lang="en-US" sz="222" b="0">
                  <a:latin typeface="Ubuntu" panose="020B0504030602030204" pitchFamily="34" charset="0"/>
                </a:rPr>
                <a:t>244</a:t>
              </a:r>
            </a:p>
            <a:p>
              <a:pPr algn="ctr">
                <a:lnSpc>
                  <a:spcPct val="90000"/>
                </a:lnSpc>
                <a:spcAft>
                  <a:spcPts val="0"/>
                </a:spcAft>
              </a:pPr>
              <a:r>
                <a:rPr lang="en-US" sz="222" b="0">
                  <a:latin typeface="Ubuntu" panose="020B0504030602030204" pitchFamily="34" charset="0"/>
                </a:rPr>
                <a:t>203</a:t>
              </a:r>
            </a:p>
          </p:txBody>
        </p:sp>
        <p:sp>
          <p:nvSpPr>
            <p:cNvPr id="71" name="Forme libre : forme 70">
              <a:extLst>
                <a:ext uri="{FF2B5EF4-FFF2-40B4-BE49-F238E27FC236}">
                  <a16:creationId xmlns:a16="http://schemas.microsoft.com/office/drawing/2014/main" id="{59DA3B5B-D788-45A0-A698-ABE05A9025B0}"/>
                </a:ext>
              </a:extLst>
            </p:cNvPr>
            <p:cNvSpPr/>
            <p:nvPr/>
          </p:nvSpPr>
          <p:spPr>
            <a:xfrm>
              <a:off x="14041053" y="3644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178036"/>
            </a:solidFill>
            <a:ln w="6695" cap="flat">
              <a:noFill/>
              <a:prstDash val="solid"/>
              <a:miter/>
            </a:ln>
          </p:spPr>
          <p:txBody>
            <a:bodyPr rtlCol="0" anchor="ctr"/>
            <a:lstStyle/>
            <a:p>
              <a:pPr algn="ctr">
                <a:lnSpc>
                  <a:spcPct val="90000"/>
                </a:lnSpc>
                <a:spcAft>
                  <a:spcPts val="0"/>
                </a:spcAft>
              </a:pPr>
              <a:r>
                <a:rPr lang="en-US" sz="222" b="0">
                  <a:solidFill>
                    <a:schemeClr val="bg1"/>
                  </a:solidFill>
                  <a:latin typeface="Ubuntu" panose="020B0504030602030204" pitchFamily="34" charset="0"/>
                </a:rPr>
                <a:t>23</a:t>
              </a:r>
            </a:p>
            <a:p>
              <a:pPr algn="ctr">
                <a:lnSpc>
                  <a:spcPct val="90000"/>
                </a:lnSpc>
                <a:spcAft>
                  <a:spcPts val="0"/>
                </a:spcAft>
              </a:pPr>
              <a:r>
                <a:rPr lang="en-US" sz="222" b="0">
                  <a:solidFill>
                    <a:schemeClr val="bg1"/>
                  </a:solidFill>
                  <a:latin typeface="Ubuntu" panose="020B0504030602030204" pitchFamily="34" charset="0"/>
                </a:rPr>
                <a:t>128</a:t>
              </a:r>
            </a:p>
            <a:p>
              <a:pPr algn="ctr">
                <a:lnSpc>
                  <a:spcPct val="90000"/>
                </a:lnSpc>
                <a:spcAft>
                  <a:spcPts val="0"/>
                </a:spcAft>
              </a:pPr>
              <a:r>
                <a:rPr lang="en-US" sz="222" b="0">
                  <a:solidFill>
                    <a:schemeClr val="bg1"/>
                  </a:solidFill>
                  <a:latin typeface="Ubuntu" panose="020B0504030602030204" pitchFamily="34" charset="0"/>
                </a:rPr>
                <a:t>54</a:t>
              </a:r>
            </a:p>
          </p:txBody>
        </p:sp>
        <p:sp>
          <p:nvSpPr>
            <p:cNvPr id="72" name="Forme libre : forme 71">
              <a:extLst>
                <a:ext uri="{FF2B5EF4-FFF2-40B4-BE49-F238E27FC236}">
                  <a16:creationId xmlns:a16="http://schemas.microsoft.com/office/drawing/2014/main" id="{B988192C-3701-4200-ADA5-936C0610D953}"/>
                </a:ext>
              </a:extLst>
            </p:cNvPr>
            <p:cNvSpPr/>
            <p:nvPr/>
          </p:nvSpPr>
          <p:spPr>
            <a:xfrm>
              <a:off x="14041053" y="3231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178C3D"/>
            </a:solidFill>
            <a:ln w="6695" cap="flat">
              <a:noFill/>
              <a:prstDash val="solid"/>
              <a:miter/>
            </a:ln>
          </p:spPr>
          <p:txBody>
            <a:bodyPr rtlCol="0" anchor="ctr"/>
            <a:lstStyle/>
            <a:p>
              <a:pPr algn="ctr">
                <a:lnSpc>
                  <a:spcPct val="90000"/>
                </a:lnSpc>
                <a:spcAft>
                  <a:spcPts val="0"/>
                </a:spcAft>
              </a:pPr>
              <a:r>
                <a:rPr lang="en-US" sz="222" b="0">
                  <a:solidFill>
                    <a:schemeClr val="bg1"/>
                  </a:solidFill>
                  <a:latin typeface="Ubuntu" panose="020B0504030602030204" pitchFamily="34" charset="0"/>
                </a:rPr>
                <a:t>23</a:t>
              </a:r>
            </a:p>
            <a:p>
              <a:pPr algn="ctr">
                <a:lnSpc>
                  <a:spcPct val="90000"/>
                </a:lnSpc>
                <a:spcAft>
                  <a:spcPts val="0"/>
                </a:spcAft>
              </a:pPr>
              <a:r>
                <a:rPr lang="en-US" sz="222" b="0">
                  <a:solidFill>
                    <a:schemeClr val="bg1"/>
                  </a:solidFill>
                  <a:latin typeface="Ubuntu" panose="020B0504030602030204" pitchFamily="34" charset="0"/>
                </a:rPr>
                <a:t>140</a:t>
              </a:r>
            </a:p>
            <a:p>
              <a:pPr algn="ctr">
                <a:lnSpc>
                  <a:spcPct val="90000"/>
                </a:lnSpc>
                <a:spcAft>
                  <a:spcPts val="0"/>
                </a:spcAft>
              </a:pPr>
              <a:r>
                <a:rPr lang="en-US" sz="222" b="0">
                  <a:solidFill>
                    <a:schemeClr val="bg1"/>
                  </a:solidFill>
                  <a:latin typeface="Ubuntu" panose="020B0504030602030204" pitchFamily="34" charset="0"/>
                </a:rPr>
                <a:t>61</a:t>
              </a:r>
            </a:p>
          </p:txBody>
        </p:sp>
        <p:sp>
          <p:nvSpPr>
            <p:cNvPr id="73" name="Forme libre : forme 72">
              <a:extLst>
                <a:ext uri="{FF2B5EF4-FFF2-40B4-BE49-F238E27FC236}">
                  <a16:creationId xmlns:a16="http://schemas.microsoft.com/office/drawing/2014/main" id="{FDFAC846-10F6-421E-8B39-673C784E01DE}"/>
                </a:ext>
              </a:extLst>
            </p:cNvPr>
            <p:cNvSpPr/>
            <p:nvPr/>
          </p:nvSpPr>
          <p:spPr>
            <a:xfrm>
              <a:off x="14041053" y="2818581"/>
              <a:ext cx="360865"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2EA657"/>
            </a:solidFill>
            <a:ln w="6695" cap="flat">
              <a:noFill/>
              <a:prstDash val="solid"/>
              <a:miter/>
            </a:ln>
          </p:spPr>
          <p:txBody>
            <a:bodyPr rtlCol="0" anchor="ctr"/>
            <a:lstStyle/>
            <a:p>
              <a:pPr algn="ctr">
                <a:lnSpc>
                  <a:spcPct val="90000"/>
                </a:lnSpc>
                <a:spcAft>
                  <a:spcPts val="0"/>
                </a:spcAft>
              </a:pPr>
              <a:r>
                <a:rPr lang="en-US" sz="222" b="0">
                  <a:latin typeface="Ubuntu" panose="020B0504030602030204" pitchFamily="34" charset="0"/>
                </a:rPr>
                <a:t>46</a:t>
              </a:r>
            </a:p>
            <a:p>
              <a:pPr algn="ctr">
                <a:lnSpc>
                  <a:spcPct val="90000"/>
                </a:lnSpc>
                <a:spcAft>
                  <a:spcPts val="0"/>
                </a:spcAft>
              </a:pPr>
              <a:r>
                <a:rPr lang="en-US" sz="222" b="0">
                  <a:latin typeface="Ubuntu" panose="020B0504030602030204" pitchFamily="34" charset="0"/>
                </a:rPr>
                <a:t>166</a:t>
              </a:r>
            </a:p>
            <a:p>
              <a:pPr algn="ctr">
                <a:lnSpc>
                  <a:spcPct val="90000"/>
                </a:lnSpc>
                <a:spcAft>
                  <a:spcPts val="0"/>
                </a:spcAft>
              </a:pPr>
              <a:r>
                <a:rPr lang="en-US" sz="222" b="0">
                  <a:latin typeface="Ubuntu" panose="020B0504030602030204" pitchFamily="34" charset="0"/>
                </a:rPr>
                <a:t>87</a:t>
              </a:r>
            </a:p>
          </p:txBody>
        </p:sp>
        <p:sp>
          <p:nvSpPr>
            <p:cNvPr id="74" name="Forme libre : forme 73">
              <a:extLst>
                <a:ext uri="{FF2B5EF4-FFF2-40B4-BE49-F238E27FC236}">
                  <a16:creationId xmlns:a16="http://schemas.microsoft.com/office/drawing/2014/main" id="{353643F0-22F7-4B48-AE39-5FC8C334472F}"/>
                </a:ext>
              </a:extLst>
            </p:cNvPr>
            <p:cNvSpPr/>
            <p:nvPr/>
          </p:nvSpPr>
          <p:spPr>
            <a:xfrm>
              <a:off x="14041053" y="2405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33B569"/>
            </a:solidFill>
            <a:ln w="6695" cap="flat">
              <a:noFill/>
              <a:prstDash val="solid"/>
              <a:miter/>
            </a:ln>
          </p:spPr>
          <p:txBody>
            <a:bodyPr rtlCol="0" anchor="ctr"/>
            <a:lstStyle/>
            <a:p>
              <a:pPr algn="ctr">
                <a:lnSpc>
                  <a:spcPct val="90000"/>
                </a:lnSpc>
                <a:spcAft>
                  <a:spcPts val="0"/>
                </a:spcAft>
              </a:pPr>
              <a:r>
                <a:rPr lang="en-US" sz="222" b="0">
                  <a:latin typeface="Ubuntu" panose="020B0504030602030204" pitchFamily="34" charset="0"/>
                </a:rPr>
                <a:t>51</a:t>
              </a:r>
            </a:p>
            <a:p>
              <a:pPr algn="ctr">
                <a:lnSpc>
                  <a:spcPct val="90000"/>
                </a:lnSpc>
                <a:spcAft>
                  <a:spcPts val="0"/>
                </a:spcAft>
              </a:pPr>
              <a:r>
                <a:rPr lang="en-US" sz="222" b="0">
                  <a:latin typeface="Ubuntu" panose="020B0504030602030204" pitchFamily="34" charset="0"/>
                </a:rPr>
                <a:t>181</a:t>
              </a:r>
            </a:p>
            <a:p>
              <a:pPr algn="ctr">
                <a:lnSpc>
                  <a:spcPct val="90000"/>
                </a:lnSpc>
                <a:spcAft>
                  <a:spcPts val="0"/>
                </a:spcAft>
              </a:pPr>
              <a:r>
                <a:rPr lang="en-US" sz="222" b="0">
                  <a:latin typeface="Ubuntu" panose="020B0504030602030204" pitchFamily="34" charset="0"/>
                </a:rPr>
                <a:t>105</a:t>
              </a:r>
            </a:p>
          </p:txBody>
        </p:sp>
        <p:sp>
          <p:nvSpPr>
            <p:cNvPr id="75" name="Forme libre : forme 74">
              <a:extLst>
                <a:ext uri="{FF2B5EF4-FFF2-40B4-BE49-F238E27FC236}">
                  <a16:creationId xmlns:a16="http://schemas.microsoft.com/office/drawing/2014/main" id="{33F41D49-321E-46F2-BE66-44E85399808F}"/>
                </a:ext>
              </a:extLst>
            </p:cNvPr>
            <p:cNvSpPr/>
            <p:nvPr/>
          </p:nvSpPr>
          <p:spPr>
            <a:xfrm>
              <a:off x="14041053" y="1992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57CF80"/>
            </a:solidFill>
            <a:ln w="6695" cap="flat">
              <a:noFill/>
              <a:prstDash val="solid"/>
              <a:miter/>
            </a:ln>
          </p:spPr>
          <p:txBody>
            <a:bodyPr rtlCol="0" anchor="ctr"/>
            <a:lstStyle/>
            <a:p>
              <a:pPr algn="ctr">
                <a:lnSpc>
                  <a:spcPct val="90000"/>
                </a:lnSpc>
                <a:spcAft>
                  <a:spcPts val="0"/>
                </a:spcAft>
              </a:pPr>
              <a:endParaRPr lang="en-US" sz="222" b="0">
                <a:latin typeface="Ubuntu" panose="020B0504030602030204" pitchFamily="34" charset="0"/>
              </a:endParaRPr>
            </a:p>
            <a:p>
              <a:pPr algn="ctr">
                <a:lnSpc>
                  <a:spcPct val="90000"/>
                </a:lnSpc>
                <a:spcAft>
                  <a:spcPts val="0"/>
                </a:spcAft>
              </a:pPr>
              <a:r>
                <a:rPr lang="en-US" sz="222" b="0">
                  <a:latin typeface="Ubuntu" panose="020B0504030602030204" pitchFamily="34" charset="0"/>
                </a:rPr>
                <a:t>87</a:t>
              </a:r>
            </a:p>
            <a:p>
              <a:pPr algn="ctr">
                <a:lnSpc>
                  <a:spcPct val="90000"/>
                </a:lnSpc>
                <a:spcAft>
                  <a:spcPts val="0"/>
                </a:spcAft>
              </a:pPr>
              <a:r>
                <a:rPr lang="en-US" sz="222" b="0">
                  <a:latin typeface="Ubuntu" panose="020B0504030602030204" pitchFamily="34" charset="0"/>
                </a:rPr>
                <a:t>207</a:t>
              </a:r>
            </a:p>
            <a:p>
              <a:pPr algn="ctr">
                <a:lnSpc>
                  <a:spcPct val="90000"/>
                </a:lnSpc>
                <a:spcAft>
                  <a:spcPts val="0"/>
                </a:spcAft>
              </a:pPr>
              <a:r>
                <a:rPr lang="en-US" sz="222" b="0">
                  <a:latin typeface="Ubuntu" panose="020B0504030602030204" pitchFamily="34" charset="0"/>
                </a:rPr>
                <a:t>128</a:t>
              </a:r>
            </a:p>
            <a:p>
              <a:pPr algn="ctr">
                <a:lnSpc>
                  <a:spcPct val="90000"/>
                </a:lnSpc>
                <a:spcAft>
                  <a:spcPts val="0"/>
                </a:spcAft>
              </a:pPr>
              <a:endParaRPr lang="en-US" sz="222" b="0">
                <a:latin typeface="Ubuntu" panose="020B0504030602030204" pitchFamily="34" charset="0"/>
              </a:endParaRPr>
            </a:p>
          </p:txBody>
        </p:sp>
        <p:sp>
          <p:nvSpPr>
            <p:cNvPr id="76" name="Forme libre : forme 75">
              <a:extLst>
                <a:ext uri="{FF2B5EF4-FFF2-40B4-BE49-F238E27FC236}">
                  <a16:creationId xmlns:a16="http://schemas.microsoft.com/office/drawing/2014/main" id="{99A866AE-65FA-4F9E-98D0-E71681C14AC2}"/>
                </a:ext>
              </a:extLst>
            </p:cNvPr>
            <p:cNvSpPr/>
            <p:nvPr/>
          </p:nvSpPr>
          <p:spPr>
            <a:xfrm>
              <a:off x="15145311" y="3644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173340"/>
            </a:solidFill>
            <a:ln w="6695" cap="flat">
              <a:noFill/>
              <a:prstDash val="solid"/>
              <a:miter/>
            </a:ln>
          </p:spPr>
          <p:txBody>
            <a:bodyPr rtlCol="0" anchor="ctr"/>
            <a:lstStyle/>
            <a:p>
              <a:pPr algn="ctr">
                <a:lnSpc>
                  <a:spcPct val="90000"/>
                </a:lnSpc>
                <a:spcAft>
                  <a:spcPts val="0"/>
                </a:spcAft>
              </a:pPr>
              <a:r>
                <a:rPr lang="en-US" sz="222" b="0">
                  <a:solidFill>
                    <a:schemeClr val="bg1"/>
                  </a:solidFill>
                  <a:latin typeface="Ubuntu" panose="020B0504030602030204" pitchFamily="34" charset="0"/>
                </a:rPr>
                <a:t>23</a:t>
              </a:r>
            </a:p>
            <a:p>
              <a:pPr algn="ctr">
                <a:lnSpc>
                  <a:spcPct val="90000"/>
                </a:lnSpc>
                <a:spcAft>
                  <a:spcPts val="0"/>
                </a:spcAft>
              </a:pPr>
              <a:r>
                <a:rPr lang="en-US" sz="222" b="0">
                  <a:solidFill>
                    <a:schemeClr val="bg1"/>
                  </a:solidFill>
                  <a:latin typeface="Ubuntu" panose="020B0504030602030204" pitchFamily="34" charset="0"/>
                </a:rPr>
                <a:t>51</a:t>
              </a:r>
            </a:p>
            <a:p>
              <a:pPr algn="ctr">
                <a:lnSpc>
                  <a:spcPct val="90000"/>
                </a:lnSpc>
                <a:spcAft>
                  <a:spcPts val="0"/>
                </a:spcAft>
              </a:pPr>
              <a:r>
                <a:rPr lang="en-US" sz="222" b="0">
                  <a:solidFill>
                    <a:schemeClr val="bg1"/>
                  </a:solidFill>
                  <a:latin typeface="Ubuntu" panose="020B0504030602030204" pitchFamily="34" charset="0"/>
                </a:rPr>
                <a:t>64</a:t>
              </a:r>
            </a:p>
          </p:txBody>
        </p:sp>
        <p:sp>
          <p:nvSpPr>
            <p:cNvPr id="77" name="Forme libre : forme 76">
              <a:extLst>
                <a:ext uri="{FF2B5EF4-FFF2-40B4-BE49-F238E27FC236}">
                  <a16:creationId xmlns:a16="http://schemas.microsoft.com/office/drawing/2014/main" id="{FF63074E-4AF4-4930-9679-FD2D7A0F2A11}"/>
                </a:ext>
              </a:extLst>
            </p:cNvPr>
            <p:cNvSpPr/>
            <p:nvPr/>
          </p:nvSpPr>
          <p:spPr>
            <a:xfrm>
              <a:off x="15145311" y="3231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214554"/>
            </a:solidFill>
            <a:ln w="6695" cap="flat">
              <a:noFill/>
              <a:prstDash val="solid"/>
              <a:miter/>
            </a:ln>
          </p:spPr>
          <p:txBody>
            <a:bodyPr rtlCol="0" anchor="ctr"/>
            <a:lstStyle/>
            <a:p>
              <a:pPr algn="ctr">
                <a:lnSpc>
                  <a:spcPct val="90000"/>
                </a:lnSpc>
                <a:spcAft>
                  <a:spcPts val="0"/>
                </a:spcAft>
              </a:pPr>
              <a:r>
                <a:rPr lang="en-US" sz="222" b="0">
                  <a:solidFill>
                    <a:schemeClr val="bg1"/>
                  </a:solidFill>
                  <a:latin typeface="Ubuntu" panose="020B0504030602030204" pitchFamily="34" charset="0"/>
                </a:rPr>
                <a:t>33</a:t>
              </a:r>
            </a:p>
            <a:p>
              <a:pPr algn="ctr">
                <a:lnSpc>
                  <a:spcPct val="90000"/>
                </a:lnSpc>
                <a:spcAft>
                  <a:spcPts val="0"/>
                </a:spcAft>
              </a:pPr>
              <a:r>
                <a:rPr lang="en-US" sz="222" b="0">
                  <a:solidFill>
                    <a:schemeClr val="bg1"/>
                  </a:solidFill>
                  <a:latin typeface="Ubuntu" panose="020B0504030602030204" pitchFamily="34" charset="0"/>
                </a:rPr>
                <a:t>69</a:t>
              </a:r>
            </a:p>
            <a:p>
              <a:pPr algn="ctr">
                <a:lnSpc>
                  <a:spcPct val="90000"/>
                </a:lnSpc>
                <a:spcAft>
                  <a:spcPts val="0"/>
                </a:spcAft>
              </a:pPr>
              <a:r>
                <a:rPr lang="en-US" sz="222" b="0">
                  <a:solidFill>
                    <a:schemeClr val="bg1"/>
                  </a:solidFill>
                  <a:latin typeface="Ubuntu" panose="020B0504030602030204" pitchFamily="34" charset="0"/>
                </a:rPr>
                <a:t>84</a:t>
              </a:r>
            </a:p>
          </p:txBody>
        </p:sp>
        <p:sp>
          <p:nvSpPr>
            <p:cNvPr id="78" name="Forme libre : forme 77">
              <a:extLst>
                <a:ext uri="{FF2B5EF4-FFF2-40B4-BE49-F238E27FC236}">
                  <a16:creationId xmlns:a16="http://schemas.microsoft.com/office/drawing/2014/main" id="{56DB4C49-7593-476E-9314-2444B469873A}"/>
                </a:ext>
              </a:extLst>
            </p:cNvPr>
            <p:cNvSpPr/>
            <p:nvPr/>
          </p:nvSpPr>
          <p:spPr>
            <a:xfrm>
              <a:off x="15145311" y="2818581"/>
              <a:ext cx="360865"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14596B"/>
            </a:solidFill>
            <a:ln w="6695" cap="flat">
              <a:noFill/>
              <a:prstDash val="solid"/>
              <a:miter/>
            </a:ln>
          </p:spPr>
          <p:txBody>
            <a:bodyPr rtlCol="0" anchor="ctr"/>
            <a:lstStyle/>
            <a:p>
              <a:pPr algn="ctr">
                <a:lnSpc>
                  <a:spcPct val="90000"/>
                </a:lnSpc>
                <a:spcAft>
                  <a:spcPts val="0"/>
                </a:spcAft>
              </a:pPr>
              <a:r>
                <a:rPr lang="en-US" sz="222" b="0">
                  <a:solidFill>
                    <a:schemeClr val="bg1"/>
                  </a:solidFill>
                  <a:latin typeface="Ubuntu" panose="020B0504030602030204" pitchFamily="34" charset="0"/>
                </a:rPr>
                <a:t>20</a:t>
              </a:r>
            </a:p>
            <a:p>
              <a:pPr algn="ctr">
                <a:lnSpc>
                  <a:spcPct val="90000"/>
                </a:lnSpc>
                <a:spcAft>
                  <a:spcPts val="0"/>
                </a:spcAft>
              </a:pPr>
              <a:r>
                <a:rPr lang="en-US" sz="222" b="0">
                  <a:solidFill>
                    <a:schemeClr val="bg1"/>
                  </a:solidFill>
                  <a:latin typeface="Ubuntu" panose="020B0504030602030204" pitchFamily="34" charset="0"/>
                </a:rPr>
                <a:t>89</a:t>
              </a:r>
            </a:p>
            <a:p>
              <a:pPr algn="ctr">
                <a:lnSpc>
                  <a:spcPct val="90000"/>
                </a:lnSpc>
                <a:spcAft>
                  <a:spcPts val="0"/>
                </a:spcAft>
              </a:pPr>
              <a:r>
                <a:rPr lang="en-US" sz="222" b="0">
                  <a:solidFill>
                    <a:schemeClr val="bg1"/>
                  </a:solidFill>
                  <a:latin typeface="Ubuntu" panose="020B0504030602030204" pitchFamily="34" charset="0"/>
                </a:rPr>
                <a:t>107</a:t>
              </a:r>
            </a:p>
          </p:txBody>
        </p:sp>
        <p:sp>
          <p:nvSpPr>
            <p:cNvPr id="79" name="Forme libre : forme 78">
              <a:extLst>
                <a:ext uri="{FF2B5EF4-FFF2-40B4-BE49-F238E27FC236}">
                  <a16:creationId xmlns:a16="http://schemas.microsoft.com/office/drawing/2014/main" id="{82B57E86-9AA1-49BE-93E7-6C1DB4AFDDF9}"/>
                </a:ext>
              </a:extLst>
            </p:cNvPr>
            <p:cNvSpPr/>
            <p:nvPr/>
          </p:nvSpPr>
          <p:spPr>
            <a:xfrm>
              <a:off x="15145311" y="2405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336B7D"/>
            </a:solidFill>
            <a:ln w="6695" cap="flat">
              <a:noFill/>
              <a:prstDash val="solid"/>
              <a:miter/>
            </a:ln>
          </p:spPr>
          <p:txBody>
            <a:bodyPr rtlCol="0" anchor="ctr"/>
            <a:lstStyle/>
            <a:p>
              <a:pPr algn="ctr">
                <a:lnSpc>
                  <a:spcPct val="90000"/>
                </a:lnSpc>
                <a:spcAft>
                  <a:spcPts val="0"/>
                </a:spcAft>
              </a:pPr>
              <a:r>
                <a:rPr lang="en-US" sz="222" b="0">
                  <a:solidFill>
                    <a:schemeClr val="bg1"/>
                  </a:solidFill>
                  <a:latin typeface="Ubuntu" panose="020B0504030602030204" pitchFamily="34" charset="0"/>
                </a:rPr>
                <a:t>51</a:t>
              </a:r>
            </a:p>
            <a:p>
              <a:pPr algn="ctr">
                <a:lnSpc>
                  <a:spcPct val="90000"/>
                </a:lnSpc>
                <a:spcAft>
                  <a:spcPts val="0"/>
                </a:spcAft>
              </a:pPr>
              <a:r>
                <a:rPr lang="en-US" sz="222" b="0">
                  <a:solidFill>
                    <a:schemeClr val="bg1"/>
                  </a:solidFill>
                  <a:latin typeface="Ubuntu" panose="020B0504030602030204" pitchFamily="34" charset="0"/>
                </a:rPr>
                <a:t>107</a:t>
              </a:r>
            </a:p>
            <a:p>
              <a:pPr algn="ctr">
                <a:lnSpc>
                  <a:spcPct val="90000"/>
                </a:lnSpc>
                <a:spcAft>
                  <a:spcPts val="0"/>
                </a:spcAft>
              </a:pPr>
              <a:r>
                <a:rPr lang="en-US" sz="222" b="0">
                  <a:solidFill>
                    <a:schemeClr val="bg1"/>
                  </a:solidFill>
                  <a:latin typeface="Ubuntu" panose="020B0504030602030204" pitchFamily="34" charset="0"/>
                </a:rPr>
                <a:t>25</a:t>
              </a:r>
            </a:p>
          </p:txBody>
        </p:sp>
        <p:sp>
          <p:nvSpPr>
            <p:cNvPr id="80" name="Forme libre : forme 79">
              <a:extLst>
                <a:ext uri="{FF2B5EF4-FFF2-40B4-BE49-F238E27FC236}">
                  <a16:creationId xmlns:a16="http://schemas.microsoft.com/office/drawing/2014/main" id="{F58D84FF-3235-47A7-A015-65B66A7E9528}"/>
                </a:ext>
              </a:extLst>
            </p:cNvPr>
            <p:cNvSpPr/>
            <p:nvPr/>
          </p:nvSpPr>
          <p:spPr>
            <a:xfrm>
              <a:off x="15145311" y="1992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338091"/>
            </a:solidFill>
            <a:ln w="6695" cap="flat">
              <a:noFill/>
              <a:prstDash val="solid"/>
              <a:miter/>
            </a:ln>
          </p:spPr>
          <p:txBody>
            <a:bodyPr rtlCol="0" anchor="ctr"/>
            <a:lstStyle/>
            <a:p>
              <a:pPr algn="ctr">
                <a:lnSpc>
                  <a:spcPct val="90000"/>
                </a:lnSpc>
                <a:spcAft>
                  <a:spcPts val="0"/>
                </a:spcAft>
              </a:pPr>
              <a:r>
                <a:rPr lang="en-US" sz="222" b="0">
                  <a:solidFill>
                    <a:schemeClr val="bg1"/>
                  </a:solidFill>
                  <a:latin typeface="Ubuntu" panose="020B0504030602030204" pitchFamily="34" charset="0"/>
                </a:rPr>
                <a:t>51</a:t>
              </a:r>
            </a:p>
            <a:p>
              <a:pPr algn="ctr">
                <a:lnSpc>
                  <a:spcPct val="90000"/>
                </a:lnSpc>
                <a:spcAft>
                  <a:spcPts val="0"/>
                </a:spcAft>
              </a:pPr>
              <a:r>
                <a:rPr lang="en-US" sz="222" b="0">
                  <a:solidFill>
                    <a:schemeClr val="bg1"/>
                  </a:solidFill>
                  <a:latin typeface="Ubuntu" panose="020B0504030602030204" pitchFamily="34" charset="0"/>
                </a:rPr>
                <a:t>128</a:t>
              </a:r>
            </a:p>
            <a:p>
              <a:pPr algn="ctr">
                <a:lnSpc>
                  <a:spcPct val="90000"/>
                </a:lnSpc>
                <a:spcAft>
                  <a:spcPts val="0"/>
                </a:spcAft>
              </a:pPr>
              <a:r>
                <a:rPr lang="en-US" sz="222" b="0">
                  <a:solidFill>
                    <a:schemeClr val="bg1"/>
                  </a:solidFill>
                  <a:latin typeface="Ubuntu" panose="020B0504030602030204" pitchFamily="34" charset="0"/>
                </a:rPr>
                <a:t>145</a:t>
              </a:r>
            </a:p>
          </p:txBody>
        </p:sp>
        <p:sp>
          <p:nvSpPr>
            <p:cNvPr id="81" name="Forme libre : forme 80">
              <a:extLst>
                <a:ext uri="{FF2B5EF4-FFF2-40B4-BE49-F238E27FC236}">
                  <a16:creationId xmlns:a16="http://schemas.microsoft.com/office/drawing/2014/main" id="{0C2FDFFD-39D1-4054-899F-2527AF6109D7}"/>
                </a:ext>
              </a:extLst>
            </p:cNvPr>
            <p:cNvSpPr/>
            <p:nvPr/>
          </p:nvSpPr>
          <p:spPr>
            <a:xfrm>
              <a:off x="14408740" y="3644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7D74"/>
            </a:solidFill>
            <a:ln w="6695" cap="flat">
              <a:noFill/>
              <a:prstDash val="solid"/>
              <a:miter/>
            </a:ln>
          </p:spPr>
          <p:txBody>
            <a:bodyPr rtlCol="0" anchor="ctr"/>
            <a:lstStyle/>
            <a:p>
              <a:pPr algn="ctr">
                <a:lnSpc>
                  <a:spcPct val="90000"/>
                </a:lnSpc>
                <a:spcAft>
                  <a:spcPts val="0"/>
                </a:spcAft>
              </a:pPr>
              <a:r>
                <a:rPr lang="en-US" sz="222" b="0">
                  <a:solidFill>
                    <a:schemeClr val="bg1"/>
                  </a:solidFill>
                  <a:latin typeface="Ubuntu" panose="020B0504030602030204" pitchFamily="34" charset="0"/>
                </a:rPr>
                <a:t>0</a:t>
              </a:r>
            </a:p>
            <a:p>
              <a:pPr algn="ctr">
                <a:lnSpc>
                  <a:spcPct val="90000"/>
                </a:lnSpc>
                <a:spcAft>
                  <a:spcPts val="0"/>
                </a:spcAft>
              </a:pPr>
              <a:r>
                <a:rPr lang="en-US" sz="222" b="0">
                  <a:solidFill>
                    <a:schemeClr val="bg1"/>
                  </a:solidFill>
                  <a:latin typeface="Ubuntu" panose="020B0504030602030204" pitchFamily="34" charset="0"/>
                </a:rPr>
                <a:t>125</a:t>
              </a:r>
            </a:p>
            <a:p>
              <a:pPr algn="ctr">
                <a:lnSpc>
                  <a:spcPct val="90000"/>
                </a:lnSpc>
                <a:spcAft>
                  <a:spcPts val="0"/>
                </a:spcAft>
              </a:pPr>
              <a:r>
                <a:rPr lang="en-US" sz="222" b="0">
                  <a:solidFill>
                    <a:schemeClr val="bg1"/>
                  </a:solidFill>
                  <a:latin typeface="Ubuntu" panose="020B0504030602030204" pitchFamily="34" charset="0"/>
                </a:rPr>
                <a:t>116</a:t>
              </a:r>
            </a:p>
          </p:txBody>
        </p:sp>
        <p:sp>
          <p:nvSpPr>
            <p:cNvPr id="82" name="Forme libre : forme 81">
              <a:extLst>
                <a:ext uri="{FF2B5EF4-FFF2-40B4-BE49-F238E27FC236}">
                  <a16:creationId xmlns:a16="http://schemas.microsoft.com/office/drawing/2014/main" id="{3B4493E8-9680-4EA3-9A68-6174B5ADF266}"/>
                </a:ext>
              </a:extLst>
            </p:cNvPr>
            <p:cNvSpPr/>
            <p:nvPr/>
          </p:nvSpPr>
          <p:spPr>
            <a:xfrm>
              <a:off x="14408740" y="3231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929B"/>
            </a:solidFill>
            <a:ln w="6695" cap="flat">
              <a:noFill/>
              <a:prstDash val="solid"/>
              <a:miter/>
            </a:ln>
          </p:spPr>
          <p:txBody>
            <a:bodyPr rtlCol="0" anchor="ctr"/>
            <a:lstStyle/>
            <a:p>
              <a:pPr algn="ctr">
                <a:lnSpc>
                  <a:spcPct val="90000"/>
                </a:lnSpc>
                <a:spcAft>
                  <a:spcPts val="0"/>
                </a:spcAft>
              </a:pPr>
              <a:r>
                <a:rPr lang="en-US" sz="222" b="0">
                  <a:solidFill>
                    <a:schemeClr val="bg1"/>
                  </a:solidFill>
                  <a:latin typeface="Ubuntu" panose="020B0504030602030204" pitchFamily="34" charset="0"/>
                </a:rPr>
                <a:t>0</a:t>
              </a:r>
            </a:p>
            <a:p>
              <a:pPr algn="ctr">
                <a:lnSpc>
                  <a:spcPct val="90000"/>
                </a:lnSpc>
                <a:spcAft>
                  <a:spcPts val="0"/>
                </a:spcAft>
              </a:pPr>
              <a:r>
                <a:rPr lang="en-US" sz="222" b="0">
                  <a:solidFill>
                    <a:schemeClr val="bg1"/>
                  </a:solidFill>
                  <a:latin typeface="Ubuntu" panose="020B0504030602030204" pitchFamily="34" charset="0"/>
                </a:rPr>
                <a:t>146</a:t>
              </a:r>
            </a:p>
            <a:p>
              <a:pPr algn="ctr">
                <a:lnSpc>
                  <a:spcPct val="90000"/>
                </a:lnSpc>
                <a:spcAft>
                  <a:spcPts val="0"/>
                </a:spcAft>
              </a:pPr>
              <a:r>
                <a:rPr lang="en-US" sz="222" b="0">
                  <a:solidFill>
                    <a:schemeClr val="bg1"/>
                  </a:solidFill>
                  <a:latin typeface="Ubuntu" panose="020B0504030602030204" pitchFamily="34" charset="0"/>
                </a:rPr>
                <a:t>155</a:t>
              </a:r>
            </a:p>
          </p:txBody>
        </p:sp>
        <p:sp>
          <p:nvSpPr>
            <p:cNvPr id="83" name="Forme libre : forme 82">
              <a:extLst>
                <a:ext uri="{FF2B5EF4-FFF2-40B4-BE49-F238E27FC236}">
                  <a16:creationId xmlns:a16="http://schemas.microsoft.com/office/drawing/2014/main" id="{B4B6B943-D34B-48B2-95E0-76C5F8BA25FA}"/>
                </a:ext>
              </a:extLst>
            </p:cNvPr>
            <p:cNvSpPr/>
            <p:nvPr/>
          </p:nvSpPr>
          <p:spPr>
            <a:xfrm>
              <a:off x="14408740" y="2818581"/>
              <a:ext cx="360865"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00BFBF"/>
            </a:solidFill>
            <a:ln w="6695" cap="flat">
              <a:noFill/>
              <a:prstDash val="solid"/>
              <a:miter/>
            </a:ln>
          </p:spPr>
          <p:txBody>
            <a:bodyPr rtlCol="0" anchor="ctr"/>
            <a:lstStyle/>
            <a:p>
              <a:pPr algn="ctr">
                <a:lnSpc>
                  <a:spcPct val="90000"/>
                </a:lnSpc>
                <a:spcAft>
                  <a:spcPts val="0"/>
                </a:spcAft>
              </a:pPr>
              <a:r>
                <a:rPr lang="en-US" sz="222" b="0">
                  <a:latin typeface="Ubuntu" panose="020B0504030602030204" pitchFamily="34" charset="0"/>
                </a:rPr>
                <a:t>0</a:t>
              </a:r>
            </a:p>
            <a:p>
              <a:pPr algn="ctr">
                <a:lnSpc>
                  <a:spcPct val="90000"/>
                </a:lnSpc>
                <a:spcAft>
                  <a:spcPts val="0"/>
                </a:spcAft>
              </a:pPr>
              <a:r>
                <a:rPr lang="en-US" sz="222" b="0">
                  <a:latin typeface="Ubuntu" panose="020B0504030602030204" pitchFamily="34" charset="0"/>
                </a:rPr>
                <a:t>191</a:t>
              </a:r>
            </a:p>
            <a:p>
              <a:pPr algn="ctr">
                <a:lnSpc>
                  <a:spcPct val="90000"/>
                </a:lnSpc>
                <a:spcAft>
                  <a:spcPts val="0"/>
                </a:spcAft>
              </a:pPr>
              <a:r>
                <a:rPr lang="en-US" sz="222" b="0">
                  <a:latin typeface="Ubuntu" panose="020B0504030602030204" pitchFamily="34" charset="0"/>
                </a:rPr>
                <a:t>191</a:t>
              </a:r>
            </a:p>
          </p:txBody>
        </p:sp>
        <p:sp>
          <p:nvSpPr>
            <p:cNvPr id="84" name="Forme libre : forme 83">
              <a:extLst>
                <a:ext uri="{FF2B5EF4-FFF2-40B4-BE49-F238E27FC236}">
                  <a16:creationId xmlns:a16="http://schemas.microsoft.com/office/drawing/2014/main" id="{B434FFE6-E50A-4EA9-83D4-F9F4917BBCB8}"/>
                </a:ext>
              </a:extLst>
            </p:cNvPr>
            <p:cNvSpPr/>
            <p:nvPr/>
          </p:nvSpPr>
          <p:spPr>
            <a:xfrm>
              <a:off x="14408740" y="2405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D5D0"/>
            </a:solidFill>
            <a:ln w="6695" cap="flat">
              <a:noFill/>
              <a:prstDash val="solid"/>
              <a:miter/>
            </a:ln>
          </p:spPr>
          <p:txBody>
            <a:bodyPr rtlCol="0" anchor="ctr"/>
            <a:lstStyle/>
            <a:p>
              <a:pPr algn="ctr">
                <a:lnSpc>
                  <a:spcPct val="90000"/>
                </a:lnSpc>
                <a:spcAft>
                  <a:spcPts val="0"/>
                </a:spcAft>
              </a:pPr>
              <a:r>
                <a:rPr lang="en-US" sz="222" b="0">
                  <a:latin typeface="Ubuntu" panose="020B0504030602030204" pitchFamily="34" charset="0"/>
                </a:rPr>
                <a:t>0</a:t>
              </a:r>
            </a:p>
            <a:p>
              <a:pPr algn="ctr">
                <a:lnSpc>
                  <a:spcPct val="90000"/>
                </a:lnSpc>
                <a:spcAft>
                  <a:spcPts val="0"/>
                </a:spcAft>
              </a:pPr>
              <a:r>
                <a:rPr lang="en-US" sz="222" b="0">
                  <a:latin typeface="Ubuntu" panose="020B0504030602030204" pitchFamily="34" charset="0"/>
                </a:rPr>
                <a:t>213</a:t>
              </a:r>
            </a:p>
            <a:p>
              <a:pPr algn="ctr">
                <a:lnSpc>
                  <a:spcPct val="90000"/>
                </a:lnSpc>
                <a:spcAft>
                  <a:spcPts val="0"/>
                </a:spcAft>
              </a:pPr>
              <a:r>
                <a:rPr lang="en-US" sz="222" b="0">
                  <a:latin typeface="Ubuntu" panose="020B0504030602030204" pitchFamily="34" charset="0"/>
                </a:rPr>
                <a:t>208</a:t>
              </a:r>
            </a:p>
          </p:txBody>
        </p:sp>
        <p:sp>
          <p:nvSpPr>
            <p:cNvPr id="85" name="Forme libre : forme 84">
              <a:extLst>
                <a:ext uri="{FF2B5EF4-FFF2-40B4-BE49-F238E27FC236}">
                  <a16:creationId xmlns:a16="http://schemas.microsoft.com/office/drawing/2014/main" id="{E0BE1B97-A7F2-4E15-8D45-CD3F50622B5F}"/>
                </a:ext>
              </a:extLst>
            </p:cNvPr>
            <p:cNvSpPr/>
            <p:nvPr/>
          </p:nvSpPr>
          <p:spPr>
            <a:xfrm>
              <a:off x="14408740" y="1992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E6E3"/>
            </a:solidFill>
            <a:ln w="6695" cap="flat">
              <a:noFill/>
              <a:prstDash val="solid"/>
              <a:miter/>
            </a:ln>
          </p:spPr>
          <p:txBody>
            <a:bodyPr rtlCol="0" anchor="ctr"/>
            <a:lstStyle/>
            <a:p>
              <a:pPr algn="ctr">
                <a:lnSpc>
                  <a:spcPct val="90000"/>
                </a:lnSpc>
                <a:spcAft>
                  <a:spcPts val="0"/>
                </a:spcAft>
              </a:pPr>
              <a:r>
                <a:rPr lang="en-US" sz="222" b="0">
                  <a:latin typeface="Ubuntu" panose="020B0504030602030204" pitchFamily="34" charset="0"/>
                </a:rPr>
                <a:t>0</a:t>
              </a:r>
            </a:p>
            <a:p>
              <a:pPr algn="ctr">
                <a:lnSpc>
                  <a:spcPct val="90000"/>
                </a:lnSpc>
                <a:spcAft>
                  <a:spcPts val="0"/>
                </a:spcAft>
              </a:pPr>
              <a:r>
                <a:rPr lang="en-US" sz="222" b="0">
                  <a:latin typeface="Ubuntu" panose="020B0504030602030204" pitchFamily="34" charset="0"/>
                </a:rPr>
                <a:t>230</a:t>
              </a:r>
            </a:p>
            <a:p>
              <a:pPr algn="ctr">
                <a:lnSpc>
                  <a:spcPct val="90000"/>
                </a:lnSpc>
                <a:spcAft>
                  <a:spcPts val="0"/>
                </a:spcAft>
              </a:pPr>
              <a:r>
                <a:rPr lang="en-US" sz="222" b="0">
                  <a:latin typeface="Ubuntu" panose="020B0504030602030204" pitchFamily="34" charset="0"/>
                </a:rPr>
                <a:t>227</a:t>
              </a:r>
            </a:p>
          </p:txBody>
        </p:sp>
      </p:grpSp>
      <p:sp>
        <p:nvSpPr>
          <p:cNvPr id="65" name="Rectangle 27">
            <a:extLst>
              <a:ext uri="{FF2B5EF4-FFF2-40B4-BE49-F238E27FC236}">
                <a16:creationId xmlns:a16="http://schemas.microsoft.com/office/drawing/2014/main" id="{5B538C81-213B-41EC-BB81-FEF313C9D880}"/>
              </a:ext>
            </a:extLst>
          </p:cNvPr>
          <p:cNvSpPr/>
          <p:nvPr userDrawn="1"/>
        </p:nvSpPr>
        <p:spPr>
          <a:xfrm>
            <a:off x="404817" y="6517871"/>
            <a:ext cx="3410846" cy="219456"/>
          </a:xfrm>
          <a:prstGeom prst="rect">
            <a:avLst/>
          </a:prstGeom>
        </p:spPr>
        <p:txBody>
          <a:bodyPr wrap="square" lIns="0" tIns="0" rIns="0" bIns="0" anchor="ctr" anchorCtr="0">
            <a:noAutofit/>
          </a:bodyPr>
          <a:lstStyle/>
          <a:p>
            <a:pPr marL="0" marR="0" lvl="0" indent="0" algn="l" defTabSz="289318" rtl="0" eaLnBrk="1" fontAlgn="auto" latinLnBrk="0" hangingPunct="1">
              <a:lnSpc>
                <a:spcPct val="100000"/>
              </a:lnSpc>
              <a:spcBef>
                <a:spcPts val="0"/>
              </a:spcBef>
              <a:spcAft>
                <a:spcPts val="0"/>
              </a:spcAft>
              <a:buClrTx/>
              <a:buSzTx/>
              <a:buFontTx/>
              <a:buNone/>
              <a:tabLst/>
              <a:defRPr/>
            </a:pPr>
            <a:r>
              <a:rPr lang="en-US" sz="222" kern="0">
                <a:solidFill>
                  <a:srgbClr val="A6A6A6"/>
                </a:solidFill>
                <a:latin typeface="Ubuntu" panose="020B0504030602030204" pitchFamily="34" charset="0"/>
                <a:cs typeface="Arial" panose="020B0604020202020204" pitchFamily="34" charset="0"/>
              </a:rPr>
              <a:t>Restitution cas d’usages | CNAF | Novembre 2022</a:t>
            </a:r>
          </a:p>
        </p:txBody>
      </p:sp>
      <p:sp>
        <p:nvSpPr>
          <p:cNvPr id="86" name="Retângulo 43">
            <a:extLst>
              <a:ext uri="{FF2B5EF4-FFF2-40B4-BE49-F238E27FC236}">
                <a16:creationId xmlns:a16="http://schemas.microsoft.com/office/drawing/2014/main" id="{5539996C-DD2A-49D6-AFB0-763FCB2EE440}"/>
              </a:ext>
            </a:extLst>
          </p:cNvPr>
          <p:cNvSpPr/>
          <p:nvPr userDrawn="1"/>
        </p:nvSpPr>
        <p:spPr>
          <a:xfrm>
            <a:off x="11744130" y="6517658"/>
            <a:ext cx="229262" cy="131254"/>
          </a:xfrm>
          <a:prstGeom prst="rect">
            <a:avLst/>
          </a:prstGeom>
        </p:spPr>
        <p:txBody>
          <a:bodyPr wrap="square" lIns="0" rIns="0">
            <a:spAutoFit/>
          </a:bodyPr>
          <a:lstStyle/>
          <a:p>
            <a:pPr algn="r"/>
            <a:fld id="{0502E5A9-B53C-401E-A0E0-4A359BB0A9E5}" type="slidenum">
              <a:rPr lang="en-US" sz="253" smtClean="0">
                <a:solidFill>
                  <a:srgbClr val="A6A6A6"/>
                </a:solidFill>
                <a:latin typeface="Ubuntu" panose="020B0504030602030204" pitchFamily="34" charset="0"/>
                <a:cs typeface="Arial" panose="020B0604020202020204" pitchFamily="34" charset="0"/>
              </a:rPr>
              <a:pPr algn="r"/>
              <a:t>‹N°›</a:t>
            </a:fld>
            <a:endParaRPr lang="en-US" sz="253">
              <a:solidFill>
                <a:srgbClr val="A6A6A6"/>
              </a:solidFill>
              <a:latin typeface="Ubuntu" panose="020B0504030602030204" pitchFamily="34" charset="0"/>
              <a:cs typeface="Arial" panose="020B0604020202020204" pitchFamily="34" charset="0"/>
            </a:endParaRPr>
          </a:p>
        </p:txBody>
      </p:sp>
      <p:sp>
        <p:nvSpPr>
          <p:cNvPr id="89" name="Rectangle 27">
            <a:extLst>
              <a:ext uri="{FF2B5EF4-FFF2-40B4-BE49-F238E27FC236}">
                <a16:creationId xmlns:a16="http://schemas.microsoft.com/office/drawing/2014/main" id="{01D50803-B26A-4936-A06C-6E086A6DD719}"/>
              </a:ext>
            </a:extLst>
          </p:cNvPr>
          <p:cNvSpPr/>
          <p:nvPr userDrawn="1"/>
        </p:nvSpPr>
        <p:spPr>
          <a:xfrm>
            <a:off x="7227073" y="6517871"/>
            <a:ext cx="4532162" cy="219456"/>
          </a:xfrm>
          <a:prstGeom prst="rect">
            <a:avLst/>
          </a:prstGeom>
        </p:spPr>
        <p:txBody>
          <a:bodyPr wrap="square" lIns="0" tIns="0" rIns="0" bIns="0" anchor="ctr" anchorCtr="0">
            <a:noAutofit/>
          </a:bodyPr>
          <a:lstStyle/>
          <a:p>
            <a:pPr marL="0" marR="0" lvl="0" indent="0" algn="r" defTabSz="289318" rtl="0" eaLnBrk="1" fontAlgn="auto" latinLnBrk="0" hangingPunct="1">
              <a:lnSpc>
                <a:spcPct val="100000"/>
              </a:lnSpc>
              <a:spcBef>
                <a:spcPts val="0"/>
              </a:spcBef>
              <a:spcAft>
                <a:spcPts val="0"/>
              </a:spcAft>
              <a:buClrTx/>
              <a:buSzTx/>
              <a:buFontTx/>
              <a:buNone/>
              <a:tabLst/>
              <a:defRPr/>
            </a:pPr>
            <a:r>
              <a:rPr lang="en-GB" sz="222">
                <a:solidFill>
                  <a:srgbClr val="A6A6A6"/>
                </a:solidFill>
                <a:latin typeface="Ubuntu" panose="020B0504030602030204" pitchFamily="34" charset="0"/>
                <a:cs typeface="Arial" panose="020B0604020202020204" pitchFamily="34" charset="0"/>
              </a:rPr>
              <a:t>Company Confidential © Capgemini Invent 2022. All rights reserved  |</a:t>
            </a:r>
          </a:p>
        </p:txBody>
      </p:sp>
      <p:pic>
        <p:nvPicPr>
          <p:cNvPr id="64" name="Picture 2" descr="logo cnaf - Enfance et Musique">
            <a:extLst>
              <a:ext uri="{FF2B5EF4-FFF2-40B4-BE49-F238E27FC236}">
                <a16:creationId xmlns:a16="http://schemas.microsoft.com/office/drawing/2014/main" id="{B73E97E0-E89C-4A0F-92FB-416B47D63923}"/>
              </a:ext>
            </a:extLst>
          </p:cNvPr>
          <p:cNvPicPr>
            <a:picLocks noChangeAspect="1" noChangeArrowheads="1"/>
          </p:cNvPicPr>
          <p:nvPr userDrawn="1">
            <p:custDataLst>
              <p:tags r:id="rId24"/>
            </p:custDataLst>
          </p:nvPr>
        </p:nvPicPr>
        <p:blipFill rotWithShape="1">
          <a:blip r:embed="rId27" cstate="print">
            <a:extLst>
              <a:ext uri="{28A0092B-C50C-407E-A947-70E740481C1C}">
                <a14:useLocalDpi xmlns:a14="http://schemas.microsoft.com/office/drawing/2010/main" val="0"/>
              </a:ext>
            </a:extLst>
          </a:blip>
          <a:srcRect l="1255" t="1127" r="3510" b="1690"/>
          <a:stretch/>
        </p:blipFill>
        <p:spPr bwMode="auto">
          <a:xfrm>
            <a:off x="11613390" y="73514"/>
            <a:ext cx="360000" cy="198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184219"/>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 id="2147484026" r:id="rId13"/>
    <p:sldLayoutId id="2147484027" r:id="rId14"/>
    <p:sldLayoutId id="2147484053" r:id="rId15"/>
    <p:sldLayoutId id="2147484029" r:id="rId16"/>
    <p:sldLayoutId id="2147484030" r:id="rId17"/>
    <p:sldLayoutId id="2147484051" r:id="rId18"/>
    <p:sldLayoutId id="2147484032" r:id="rId19"/>
    <p:sldLayoutId id="2147484033" r:id="rId20"/>
    <p:sldLayoutId id="2147484034" r:id="rId21"/>
  </p:sldLayoutIdLst>
  <p:hf sldNum="0" hdr="0" ftr="0" dt="0"/>
  <p:txStyles>
    <p:titleStyle>
      <a:lvl1pPr marL="0" marR="0" indent="0" algn="l" defTabSz="289318" rtl="0" eaLnBrk="1" fontAlgn="auto" latinLnBrk="0" hangingPunct="1">
        <a:lnSpc>
          <a:spcPct val="90000"/>
        </a:lnSpc>
        <a:spcBef>
          <a:spcPct val="0"/>
        </a:spcBef>
        <a:spcAft>
          <a:spcPts val="0"/>
        </a:spcAft>
        <a:buClrTx/>
        <a:buSzTx/>
        <a:buFontTx/>
        <a:buNone/>
        <a:tabLst/>
        <a:defRPr kumimoji="0" lang="en-US" sz="823" b="0" i="0" u="none" strike="noStrike" kern="1200" cap="all" spc="0" normalizeH="0" baseline="0" noProof="0" dirty="0">
          <a:ln>
            <a:noFill/>
          </a:ln>
          <a:solidFill>
            <a:schemeClr val="accent4"/>
          </a:solidFill>
          <a:effectLst/>
          <a:uLnTx/>
          <a:uFillTx/>
          <a:latin typeface="+mj-lt"/>
          <a:ea typeface="+mj-ea"/>
          <a:cs typeface="+mj-cs"/>
        </a:defRPr>
      </a:lvl1pPr>
    </p:titleStyle>
    <p:bodyStyle>
      <a:lvl1pPr marL="0" indent="0" algn="l" defTabSz="289318" rtl="0" eaLnBrk="1" latinLnBrk="0" hangingPunct="1">
        <a:lnSpc>
          <a:spcPct val="100000"/>
        </a:lnSpc>
        <a:spcBef>
          <a:spcPts val="0"/>
        </a:spcBef>
        <a:spcAft>
          <a:spcPts val="190"/>
        </a:spcAft>
        <a:buFont typeface="Arial" panose="020B0604020202020204" pitchFamily="34" charset="0"/>
        <a:buNone/>
        <a:defRPr sz="633" kern="1200" baseline="0">
          <a:solidFill>
            <a:schemeClr val="tx1"/>
          </a:solidFill>
          <a:latin typeface="Ubuntu" panose="020B0504030602030204" pitchFamily="34" charset="0"/>
          <a:ea typeface="+mn-ea"/>
          <a:cs typeface="+mn-cs"/>
        </a:defRPr>
      </a:lvl1pPr>
      <a:lvl2pPr marL="56257" indent="-56257" algn="l" defTabSz="289318" rtl="0" eaLnBrk="1" latinLnBrk="0" hangingPunct="1">
        <a:lnSpc>
          <a:spcPct val="100000"/>
        </a:lnSpc>
        <a:spcBef>
          <a:spcPts val="0"/>
        </a:spcBef>
        <a:spcAft>
          <a:spcPts val="190"/>
        </a:spcAft>
        <a:buClr>
          <a:schemeClr val="accent1"/>
        </a:buClr>
        <a:buFont typeface="Wingdings" panose="05000000000000000000" pitchFamily="2" charset="2"/>
        <a:buChar char="§"/>
        <a:defRPr sz="570" kern="1200" baseline="0">
          <a:solidFill>
            <a:schemeClr val="tx1"/>
          </a:solidFill>
          <a:latin typeface="Ubuntu" panose="020B0504030602030204" pitchFamily="34" charset="0"/>
          <a:ea typeface="+mn-ea"/>
          <a:cs typeface="+mn-cs"/>
        </a:defRPr>
      </a:lvl2pPr>
      <a:lvl3pPr marL="114522" indent="-58265" algn="l" defTabSz="289318" rtl="0" eaLnBrk="1" latinLnBrk="0" hangingPunct="1">
        <a:lnSpc>
          <a:spcPct val="100000"/>
        </a:lnSpc>
        <a:spcBef>
          <a:spcPts val="0"/>
        </a:spcBef>
        <a:spcAft>
          <a:spcPts val="190"/>
        </a:spcAft>
        <a:buClr>
          <a:schemeClr val="accent2"/>
        </a:buClr>
        <a:buFont typeface="Arial" panose="020B0604020202020204" pitchFamily="34" charset="0"/>
        <a:buChar char="•"/>
        <a:defRPr sz="506" kern="1200" baseline="0">
          <a:solidFill>
            <a:schemeClr val="tx1"/>
          </a:solidFill>
          <a:latin typeface="Ubuntu" panose="020B0504030602030204" pitchFamily="34" charset="0"/>
          <a:ea typeface="+mn-ea"/>
          <a:cs typeface="+mn-cs"/>
        </a:defRPr>
      </a:lvl3pPr>
      <a:lvl4pPr marL="170778" indent="-56257" algn="l" defTabSz="289318" rtl="0" eaLnBrk="1" latinLnBrk="0" hangingPunct="1">
        <a:lnSpc>
          <a:spcPct val="100000"/>
        </a:lnSpc>
        <a:spcBef>
          <a:spcPts val="0"/>
        </a:spcBef>
        <a:spcAft>
          <a:spcPts val="190"/>
        </a:spcAft>
        <a:buClr>
          <a:schemeClr val="tx1"/>
        </a:buClr>
        <a:buFont typeface="Ubuntu" panose="020B0504030602030204" pitchFamily="34" charset="0"/>
        <a:buChar char="–"/>
        <a:defRPr sz="443" kern="1200" baseline="0">
          <a:solidFill>
            <a:schemeClr val="tx1"/>
          </a:solidFill>
          <a:latin typeface="Ubuntu" panose="020B0504030602030204" pitchFamily="34" charset="0"/>
          <a:ea typeface="+mn-ea"/>
          <a:cs typeface="+mn-cs"/>
        </a:defRPr>
      </a:lvl4pPr>
      <a:lvl5pPr marL="227035" indent="-56257" algn="l" defTabSz="289318" rtl="0" eaLnBrk="1" latinLnBrk="0" hangingPunct="1">
        <a:lnSpc>
          <a:spcPct val="100000"/>
        </a:lnSpc>
        <a:spcBef>
          <a:spcPts val="0"/>
        </a:spcBef>
        <a:spcAft>
          <a:spcPts val="190"/>
        </a:spcAft>
        <a:buClr>
          <a:schemeClr val="accent3"/>
        </a:buClr>
        <a:buFont typeface="Arial" panose="020B0604020202020204" pitchFamily="34" charset="0"/>
        <a:buChar char="•"/>
        <a:defRPr sz="443" kern="1200" baseline="0">
          <a:solidFill>
            <a:schemeClr val="tx1"/>
          </a:solidFill>
          <a:latin typeface="Ubuntu" panose="020B0504030602030204" pitchFamily="34" charset="0"/>
          <a:ea typeface="+mn-ea"/>
          <a:cs typeface="+mn-cs"/>
        </a:defRPr>
      </a:lvl5pPr>
      <a:lvl6pPr marL="795626" indent="-72330" algn="l" defTabSz="289318"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6pPr>
      <a:lvl7pPr marL="940286" indent="-72330" algn="l" defTabSz="289318"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7pPr>
      <a:lvl8pPr marL="1084946" indent="-72330" algn="l" defTabSz="289318"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8pPr>
      <a:lvl9pPr marL="1229604" indent="-72330" algn="l" defTabSz="289318"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9pPr>
    </p:bodyStyle>
    <p:otherStyle>
      <a:defPPr>
        <a:defRPr lang="pt-PT"/>
      </a:defPPr>
      <a:lvl1pPr marL="0" algn="l" defTabSz="289318" rtl="0" eaLnBrk="1" latinLnBrk="0" hangingPunct="1">
        <a:defRPr sz="570" kern="1200">
          <a:solidFill>
            <a:schemeClr val="tx1"/>
          </a:solidFill>
          <a:latin typeface="+mn-lt"/>
          <a:ea typeface="+mn-ea"/>
          <a:cs typeface="+mn-cs"/>
        </a:defRPr>
      </a:lvl1pPr>
      <a:lvl2pPr marL="144660" algn="l" defTabSz="289318" rtl="0" eaLnBrk="1" latinLnBrk="0" hangingPunct="1">
        <a:defRPr sz="570" kern="1200">
          <a:solidFill>
            <a:schemeClr val="tx1"/>
          </a:solidFill>
          <a:latin typeface="+mn-lt"/>
          <a:ea typeface="+mn-ea"/>
          <a:cs typeface="+mn-cs"/>
        </a:defRPr>
      </a:lvl2pPr>
      <a:lvl3pPr marL="289318" algn="l" defTabSz="289318" rtl="0" eaLnBrk="1" latinLnBrk="0" hangingPunct="1">
        <a:defRPr sz="570" kern="1200">
          <a:solidFill>
            <a:schemeClr val="tx1"/>
          </a:solidFill>
          <a:latin typeface="+mn-lt"/>
          <a:ea typeface="+mn-ea"/>
          <a:cs typeface="+mn-cs"/>
        </a:defRPr>
      </a:lvl3pPr>
      <a:lvl4pPr marL="433978" algn="l" defTabSz="289318" rtl="0" eaLnBrk="1" latinLnBrk="0" hangingPunct="1">
        <a:defRPr sz="570" kern="1200">
          <a:solidFill>
            <a:schemeClr val="tx1"/>
          </a:solidFill>
          <a:latin typeface="+mn-lt"/>
          <a:ea typeface="+mn-ea"/>
          <a:cs typeface="+mn-cs"/>
        </a:defRPr>
      </a:lvl4pPr>
      <a:lvl5pPr marL="578637" algn="l" defTabSz="289318" rtl="0" eaLnBrk="1" latinLnBrk="0" hangingPunct="1">
        <a:defRPr sz="570" kern="1200">
          <a:solidFill>
            <a:schemeClr val="tx1"/>
          </a:solidFill>
          <a:latin typeface="+mn-lt"/>
          <a:ea typeface="+mn-ea"/>
          <a:cs typeface="+mn-cs"/>
        </a:defRPr>
      </a:lvl5pPr>
      <a:lvl6pPr marL="723296" algn="l" defTabSz="289318" rtl="0" eaLnBrk="1" latinLnBrk="0" hangingPunct="1">
        <a:defRPr sz="570" kern="1200">
          <a:solidFill>
            <a:schemeClr val="tx1"/>
          </a:solidFill>
          <a:latin typeface="+mn-lt"/>
          <a:ea typeface="+mn-ea"/>
          <a:cs typeface="+mn-cs"/>
        </a:defRPr>
      </a:lvl6pPr>
      <a:lvl7pPr marL="867956" algn="l" defTabSz="289318" rtl="0" eaLnBrk="1" latinLnBrk="0" hangingPunct="1">
        <a:defRPr sz="570" kern="1200">
          <a:solidFill>
            <a:schemeClr val="tx1"/>
          </a:solidFill>
          <a:latin typeface="+mn-lt"/>
          <a:ea typeface="+mn-ea"/>
          <a:cs typeface="+mn-cs"/>
        </a:defRPr>
      </a:lvl7pPr>
      <a:lvl8pPr marL="1012615" algn="l" defTabSz="289318" rtl="0" eaLnBrk="1" latinLnBrk="0" hangingPunct="1">
        <a:defRPr sz="570" kern="1200">
          <a:solidFill>
            <a:schemeClr val="tx1"/>
          </a:solidFill>
          <a:latin typeface="+mn-lt"/>
          <a:ea typeface="+mn-ea"/>
          <a:cs typeface="+mn-cs"/>
        </a:defRPr>
      </a:lvl8pPr>
      <a:lvl9pPr marL="1157275" algn="l" defTabSz="289318" rtl="0" eaLnBrk="1" latinLnBrk="0" hangingPunct="1">
        <a:defRPr sz="57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 userDrawn="1">
          <p15:clr>
            <a:srgbClr val="F26B43"/>
          </p15:clr>
        </p15:guide>
        <p15:guide id="2" pos="7422" userDrawn="1">
          <p15:clr>
            <a:srgbClr val="F26B43"/>
          </p15:clr>
        </p15:guide>
        <p15:guide id="3" orient="horz" pos="3308" userDrawn="1">
          <p15:clr>
            <a:srgbClr val="F26B43"/>
          </p15:clr>
        </p15:guide>
        <p15:guide id="4" pos="254" userDrawn="1">
          <p15:clr>
            <a:srgbClr val="F26B43"/>
          </p15:clr>
        </p15:guide>
        <p15:guide id="5" orient="horz" pos="679" userDrawn="1">
          <p15:clr>
            <a:srgbClr val="F26B43"/>
          </p15:clr>
        </p15:guide>
        <p15:guide id="6" orient="horz" pos="199" userDrawn="1">
          <p15:clr>
            <a:srgbClr val="F26B43"/>
          </p15:clr>
        </p15:guide>
        <p15:guide id="7" pos="3840" userDrawn="1">
          <p15:clr>
            <a:srgbClr val="F26B43"/>
          </p15:clr>
        </p15:guide>
        <p15:guide id="8" pos="3899" userDrawn="1">
          <p15:clr>
            <a:srgbClr val="F26B43"/>
          </p15:clr>
        </p15:guide>
        <p15:guide id="9" pos="3783"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75DF621-E92D-0A92-71EC-4E92D4BCCE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B03789E-D6D1-4766-F193-27A24CB9D7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4D64E68-E71F-6756-D1BB-FD34E45AC0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6F62C52F-D48C-7EFB-9CEF-ADF0C11CEC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18D9832-5B99-1B9A-C0E2-E6BE5AC014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3EBBB1-8E86-472C-9CBE-2F518B0A6502}" type="slidenum">
              <a:rPr lang="fr-FR" smtClean="0"/>
              <a:t>‹N°›</a:t>
            </a:fld>
            <a:endParaRPr lang="fr-FR"/>
          </a:p>
        </p:txBody>
      </p:sp>
    </p:spTree>
    <p:extLst>
      <p:ext uri="{BB962C8B-B14F-4D97-AF65-F5344CB8AC3E}">
        <p14:creationId xmlns:p14="http://schemas.microsoft.com/office/powerpoint/2010/main" val="1776938502"/>
      </p:ext>
    </p:extLst>
  </p:cSld>
  <p:clrMap bg1="lt1" tx1="dk1" bg2="lt2" tx2="dk2" accent1="accent1" accent2="accent2" accent3="accent3" accent4="accent4" accent5="accent5" accent6="accent6" hlink="hlink" folHlink="folHlink"/>
  <p:sldLayoutIdLst>
    <p:sldLayoutId id="214748366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5"/>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name="think-cell Slide" r:id="rId7" imgW="270" imgH="270" progId="TCLayout.ActiveDocument.1">
                  <p:embed/>
                </p:oleObj>
              </mc:Choice>
              <mc:Fallback>
                <p:oleObj name="think-cell Slide" r:id="rId7" imgW="270" imgH="270" progId="TCLayout.ActiveDocument.1">
                  <p:embed/>
                  <p:pic>
                    <p:nvPicPr>
                      <p:cNvPr id="21" name="Object 20"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p:spPr>
                  </p:pic>
                </p:oleObj>
              </mc:Fallback>
            </mc:AlternateContent>
          </a:graphicData>
        </a:graphic>
      </p:graphicFrame>
      <p:sp>
        <p:nvSpPr>
          <p:cNvPr id="4" name="Text Placeholder 1"/>
          <p:cNvSpPr>
            <a:spLocks noGrp="1"/>
          </p:cNvSpPr>
          <p:nvPr>
            <p:ph type="body" idx="1"/>
          </p:nvPr>
        </p:nvSpPr>
        <p:spPr>
          <a:xfrm>
            <a:off x="404813" y="1327150"/>
            <a:ext cx="11376880" cy="5135563"/>
          </a:xfrm>
          <a:prstGeom prst="rect">
            <a:avLst/>
          </a:prstGeom>
        </p:spPr>
        <p:txBody>
          <a:bodyPr vert="horz" lIns="0" tIns="0" rIns="0" bIns="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9" name="Title Placeholder 1"/>
          <p:cNvSpPr>
            <a:spLocks noGrp="1"/>
          </p:cNvSpPr>
          <p:nvPr>
            <p:ph type="title"/>
          </p:nvPr>
        </p:nvSpPr>
        <p:spPr>
          <a:xfrm>
            <a:off x="404813" y="388188"/>
            <a:ext cx="10947772" cy="716711"/>
          </a:xfrm>
          <a:prstGeom prst="rect">
            <a:avLst/>
          </a:prstGeom>
        </p:spPr>
        <p:txBody>
          <a:bodyPr vert="horz" lIns="0" tIns="0" rIns="0" bIns="0" rtlCol="0" anchor="b">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a:t>CLICK TO INSERT TITLE</a:t>
            </a:r>
            <a:endParaRPr lang="en-US"/>
          </a:p>
        </p:txBody>
      </p:sp>
      <p:grpSp>
        <p:nvGrpSpPr>
          <p:cNvPr id="3" name="Group 2">
            <a:extLst>
              <a:ext uri="{FF2B5EF4-FFF2-40B4-BE49-F238E27FC236}">
                <a16:creationId xmlns:a16="http://schemas.microsoft.com/office/drawing/2014/main" id="{7D254FA0-1CD0-4186-9223-F354145FAE6C}"/>
              </a:ext>
            </a:extLst>
          </p:cNvPr>
          <p:cNvGrpSpPr/>
          <p:nvPr userDrawn="1"/>
        </p:nvGrpSpPr>
        <p:grpSpPr>
          <a:xfrm>
            <a:off x="12295891" y="1659"/>
            <a:ext cx="360000" cy="2069166"/>
            <a:chOff x="12498114" y="115959"/>
            <a:chExt cx="360000" cy="2069166"/>
          </a:xfrm>
        </p:grpSpPr>
        <p:sp>
          <p:nvSpPr>
            <p:cNvPr id="11" name="Rectangle 10">
              <a:extLst>
                <a:ext uri="{FF2B5EF4-FFF2-40B4-BE49-F238E27FC236}">
                  <a16:creationId xmlns:a16="http://schemas.microsoft.com/office/drawing/2014/main" id="{EF1244FD-1856-4971-9A73-AD6DF3F42A90}"/>
                </a:ext>
              </a:extLst>
            </p:cNvPr>
            <p:cNvSpPr/>
            <p:nvPr/>
          </p:nvSpPr>
          <p:spPr>
            <a:xfrm>
              <a:off x="12498114" y="115959"/>
              <a:ext cx="360000" cy="406800"/>
            </a:xfrm>
            <a:prstGeom prst="rect">
              <a:avLst/>
            </a:prstGeom>
            <a:solidFill>
              <a:srgbClr val="0070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lnSpc>
                  <a:spcPct val="90000"/>
                </a:lnSpc>
                <a:spcAft>
                  <a:spcPts val="0"/>
                </a:spcAft>
              </a:pPr>
              <a:r>
                <a:rPr lang="en-GB" sz="700">
                  <a:latin typeface="Ubuntu" panose="020B0504030602030204" pitchFamily="34" charset="0"/>
                </a:rPr>
                <a:t>1</a:t>
              </a:r>
            </a:p>
            <a:p>
              <a:pPr algn="ctr">
                <a:lnSpc>
                  <a:spcPct val="90000"/>
                </a:lnSpc>
                <a:spcAft>
                  <a:spcPts val="0"/>
                </a:spcAft>
              </a:pPr>
              <a:r>
                <a:rPr lang="en-GB" sz="700">
                  <a:latin typeface="Ubuntu" panose="020B0504030602030204" pitchFamily="34" charset="0"/>
                </a:rPr>
                <a:t>112</a:t>
              </a:r>
            </a:p>
            <a:p>
              <a:pPr algn="ctr">
                <a:lnSpc>
                  <a:spcPct val="90000"/>
                </a:lnSpc>
                <a:spcAft>
                  <a:spcPts val="0"/>
                </a:spcAft>
              </a:pPr>
              <a:r>
                <a:rPr lang="en-GB" sz="700">
                  <a:latin typeface="Ubuntu" panose="020B0504030602030204" pitchFamily="34" charset="0"/>
                </a:rPr>
                <a:t>173</a:t>
              </a:r>
            </a:p>
          </p:txBody>
        </p:sp>
        <p:sp>
          <p:nvSpPr>
            <p:cNvPr id="12" name="Rectangle 11">
              <a:extLst>
                <a:ext uri="{FF2B5EF4-FFF2-40B4-BE49-F238E27FC236}">
                  <a16:creationId xmlns:a16="http://schemas.microsoft.com/office/drawing/2014/main" id="{22B40C78-6F20-4C95-AB26-B29FEC0FF747}"/>
                </a:ext>
              </a:extLst>
            </p:cNvPr>
            <p:cNvSpPr/>
            <p:nvPr/>
          </p:nvSpPr>
          <p:spPr>
            <a:xfrm>
              <a:off x="12498114" y="533371"/>
              <a:ext cx="360000" cy="40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lnSpc>
                  <a:spcPct val="90000"/>
                </a:lnSpc>
                <a:spcAft>
                  <a:spcPts val="0"/>
                </a:spcAft>
              </a:pPr>
              <a:r>
                <a:rPr lang="en-GB" sz="700">
                  <a:solidFill>
                    <a:schemeClr val="tx1"/>
                  </a:solidFill>
                  <a:latin typeface="Ubuntu" panose="020B0504030602030204" pitchFamily="34" charset="0"/>
                </a:rPr>
                <a:t>18</a:t>
              </a:r>
            </a:p>
            <a:p>
              <a:pPr algn="ctr">
                <a:lnSpc>
                  <a:spcPct val="90000"/>
                </a:lnSpc>
                <a:spcAft>
                  <a:spcPts val="0"/>
                </a:spcAft>
              </a:pPr>
              <a:r>
                <a:rPr lang="en-GB" sz="700">
                  <a:solidFill>
                    <a:schemeClr val="tx1"/>
                  </a:solidFill>
                  <a:latin typeface="Ubuntu" panose="020B0504030602030204" pitchFamily="34" charset="0"/>
                </a:rPr>
                <a:t>171</a:t>
              </a:r>
            </a:p>
            <a:p>
              <a:pPr algn="ctr">
                <a:lnSpc>
                  <a:spcPct val="90000"/>
                </a:lnSpc>
                <a:spcAft>
                  <a:spcPts val="0"/>
                </a:spcAft>
              </a:pPr>
              <a:r>
                <a:rPr lang="en-GB" sz="700">
                  <a:solidFill>
                    <a:schemeClr val="tx1"/>
                  </a:solidFill>
                  <a:latin typeface="Ubuntu" panose="020B0504030602030204" pitchFamily="34" charset="0"/>
                </a:rPr>
                <a:t>219</a:t>
              </a:r>
            </a:p>
          </p:txBody>
        </p:sp>
        <p:sp>
          <p:nvSpPr>
            <p:cNvPr id="13" name="Rectangle 12">
              <a:extLst>
                <a:ext uri="{FF2B5EF4-FFF2-40B4-BE49-F238E27FC236}">
                  <a16:creationId xmlns:a16="http://schemas.microsoft.com/office/drawing/2014/main" id="{1AED4E7D-39CE-49AE-9D4C-16EA940CBE5F}"/>
                </a:ext>
              </a:extLst>
            </p:cNvPr>
            <p:cNvSpPr/>
            <p:nvPr/>
          </p:nvSpPr>
          <p:spPr>
            <a:xfrm>
              <a:off x="12498114" y="950783"/>
              <a:ext cx="360000" cy="406800"/>
            </a:xfrm>
            <a:prstGeom prst="rect">
              <a:avLst/>
            </a:prstGeom>
            <a:solidFill>
              <a:srgbClr val="2B0A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lnSpc>
                  <a:spcPct val="90000"/>
                </a:lnSpc>
                <a:spcAft>
                  <a:spcPts val="0"/>
                </a:spcAft>
              </a:pPr>
              <a:r>
                <a:rPr lang="en-GB" sz="700">
                  <a:latin typeface="Ubuntu" panose="020B0504030602030204" pitchFamily="34" charset="0"/>
                </a:rPr>
                <a:t>43</a:t>
              </a:r>
            </a:p>
            <a:p>
              <a:pPr algn="ctr">
                <a:lnSpc>
                  <a:spcPct val="90000"/>
                </a:lnSpc>
                <a:spcAft>
                  <a:spcPts val="0"/>
                </a:spcAft>
              </a:pPr>
              <a:r>
                <a:rPr lang="en-GB" sz="700">
                  <a:latin typeface="Ubuntu" panose="020B0504030602030204" pitchFamily="34" charset="0"/>
                </a:rPr>
                <a:t>10</a:t>
              </a:r>
            </a:p>
            <a:p>
              <a:pPr algn="ctr">
                <a:lnSpc>
                  <a:spcPct val="90000"/>
                </a:lnSpc>
                <a:spcAft>
                  <a:spcPts val="0"/>
                </a:spcAft>
              </a:pPr>
              <a:r>
                <a:rPr lang="en-GB" sz="700">
                  <a:latin typeface="Ubuntu" panose="020B0504030602030204" pitchFamily="34" charset="0"/>
                </a:rPr>
                <a:t>61</a:t>
              </a:r>
            </a:p>
          </p:txBody>
        </p:sp>
        <p:sp>
          <p:nvSpPr>
            <p:cNvPr id="14" name="Rectangle 13">
              <a:extLst>
                <a:ext uri="{FF2B5EF4-FFF2-40B4-BE49-F238E27FC236}">
                  <a16:creationId xmlns:a16="http://schemas.microsoft.com/office/drawing/2014/main" id="{392DC803-B0F7-4D0E-81CA-9DDCB14FA42C}"/>
                </a:ext>
              </a:extLst>
            </p:cNvPr>
            <p:cNvSpPr/>
            <p:nvPr/>
          </p:nvSpPr>
          <p:spPr>
            <a:xfrm>
              <a:off x="12498114" y="1364202"/>
              <a:ext cx="360000" cy="406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lnSpc>
                  <a:spcPct val="90000"/>
                </a:lnSpc>
                <a:spcAft>
                  <a:spcPts val="0"/>
                </a:spcAft>
              </a:pPr>
              <a:r>
                <a:rPr lang="en-GB" sz="700">
                  <a:latin typeface="Ubuntu" panose="020B0504030602030204" pitchFamily="34" charset="0"/>
                </a:rPr>
                <a:t>39</a:t>
              </a:r>
            </a:p>
            <a:p>
              <a:pPr algn="ctr">
                <a:lnSpc>
                  <a:spcPct val="90000"/>
                </a:lnSpc>
                <a:spcAft>
                  <a:spcPts val="0"/>
                </a:spcAft>
              </a:pPr>
              <a:r>
                <a:rPr lang="en-GB" sz="700">
                  <a:latin typeface="Ubuntu" panose="020B0504030602030204" pitchFamily="34" charset="0"/>
                </a:rPr>
                <a:t>41</a:t>
              </a:r>
            </a:p>
            <a:p>
              <a:pPr algn="ctr">
                <a:lnSpc>
                  <a:spcPct val="90000"/>
                </a:lnSpc>
                <a:spcAft>
                  <a:spcPts val="0"/>
                </a:spcAft>
              </a:pPr>
              <a:r>
                <a:rPr lang="en-GB" sz="700">
                  <a:latin typeface="Ubuntu" panose="020B0504030602030204" pitchFamily="34" charset="0"/>
                </a:rPr>
                <a:t>54</a:t>
              </a:r>
            </a:p>
          </p:txBody>
        </p:sp>
        <p:sp>
          <p:nvSpPr>
            <p:cNvPr id="63" name="Rectangle 62">
              <a:extLst>
                <a:ext uri="{FF2B5EF4-FFF2-40B4-BE49-F238E27FC236}">
                  <a16:creationId xmlns:a16="http://schemas.microsoft.com/office/drawing/2014/main" id="{B60470E2-9B98-4C49-AC1B-A56CD2EB54B9}"/>
                </a:ext>
              </a:extLst>
            </p:cNvPr>
            <p:cNvSpPr/>
            <p:nvPr/>
          </p:nvSpPr>
          <p:spPr>
            <a:xfrm>
              <a:off x="12498114" y="1778325"/>
              <a:ext cx="360000" cy="406800"/>
            </a:xfrm>
            <a:prstGeom prst="rect">
              <a:avLst/>
            </a:prstGeom>
            <a:solidFill>
              <a:schemeClr val="bg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lnSpc>
                  <a:spcPct val="90000"/>
                </a:lnSpc>
                <a:spcAft>
                  <a:spcPts val="0"/>
                </a:spcAft>
              </a:pPr>
              <a:r>
                <a:rPr lang="en-GB" sz="700">
                  <a:solidFill>
                    <a:schemeClr val="tx1"/>
                  </a:solidFill>
                  <a:latin typeface="Ubuntu" panose="020B0504030602030204" pitchFamily="34" charset="0"/>
                </a:rPr>
                <a:t>236</a:t>
              </a:r>
            </a:p>
            <a:p>
              <a:pPr algn="ctr">
                <a:lnSpc>
                  <a:spcPct val="90000"/>
                </a:lnSpc>
                <a:spcAft>
                  <a:spcPts val="0"/>
                </a:spcAft>
              </a:pPr>
              <a:r>
                <a:rPr lang="en-GB" sz="700">
                  <a:solidFill>
                    <a:schemeClr val="tx1"/>
                  </a:solidFill>
                  <a:latin typeface="Ubuntu" panose="020B0504030602030204" pitchFamily="34" charset="0"/>
                </a:rPr>
                <a:t>236</a:t>
              </a:r>
            </a:p>
            <a:p>
              <a:pPr algn="ctr">
                <a:lnSpc>
                  <a:spcPct val="90000"/>
                </a:lnSpc>
                <a:spcAft>
                  <a:spcPts val="0"/>
                </a:spcAft>
              </a:pPr>
              <a:r>
                <a:rPr lang="en-GB" sz="700">
                  <a:solidFill>
                    <a:schemeClr val="tx1"/>
                  </a:solidFill>
                  <a:latin typeface="Ubuntu" panose="020B0504030602030204" pitchFamily="34" charset="0"/>
                </a:rPr>
                <a:t>236</a:t>
              </a:r>
            </a:p>
          </p:txBody>
        </p:sp>
      </p:grpSp>
      <p:grpSp>
        <p:nvGrpSpPr>
          <p:cNvPr id="4096" name="Groupe 4095">
            <a:extLst>
              <a:ext uri="{FF2B5EF4-FFF2-40B4-BE49-F238E27FC236}">
                <a16:creationId xmlns:a16="http://schemas.microsoft.com/office/drawing/2014/main" id="{4ADC82C4-641D-4930-B946-DC8978F5F98C}"/>
              </a:ext>
            </a:extLst>
          </p:cNvPr>
          <p:cNvGrpSpPr/>
          <p:nvPr/>
        </p:nvGrpSpPr>
        <p:grpSpPr>
          <a:xfrm>
            <a:off x="12295891" y="4289244"/>
            <a:ext cx="1462993" cy="2058800"/>
            <a:chOff x="12432704" y="1992581"/>
            <a:chExt cx="1462993" cy="2058800"/>
          </a:xfrm>
        </p:grpSpPr>
        <p:sp>
          <p:nvSpPr>
            <p:cNvPr id="41" name="Forme libre : forme 40">
              <a:extLst>
                <a:ext uri="{FF2B5EF4-FFF2-40B4-BE49-F238E27FC236}">
                  <a16:creationId xmlns:a16="http://schemas.microsoft.com/office/drawing/2014/main" id="{EC826880-5A3C-4E1C-81B2-A1CB9E331DC3}"/>
                </a:ext>
              </a:extLst>
            </p:cNvPr>
            <p:cNvSpPr/>
            <p:nvPr/>
          </p:nvSpPr>
          <p:spPr>
            <a:xfrm>
              <a:off x="12800391" y="3644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8E12"/>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142</a:t>
              </a:r>
            </a:p>
            <a:p>
              <a:pPr algn="ctr">
                <a:lnSpc>
                  <a:spcPct val="90000"/>
                </a:lnSpc>
                <a:spcAft>
                  <a:spcPts val="0"/>
                </a:spcAft>
              </a:pPr>
              <a:r>
                <a:rPr lang="en-US" sz="700">
                  <a:latin typeface="Ubuntu" panose="020B0504030602030204" pitchFamily="34" charset="0"/>
                </a:rPr>
                <a:t>18</a:t>
              </a:r>
            </a:p>
          </p:txBody>
        </p:sp>
        <p:sp>
          <p:nvSpPr>
            <p:cNvPr id="42" name="Forme libre : forme 41">
              <a:extLst>
                <a:ext uri="{FF2B5EF4-FFF2-40B4-BE49-F238E27FC236}">
                  <a16:creationId xmlns:a16="http://schemas.microsoft.com/office/drawing/2014/main" id="{44796AC3-FBF9-498C-9326-20ACFCF63EE6}"/>
                </a:ext>
              </a:extLst>
            </p:cNvPr>
            <p:cNvSpPr/>
            <p:nvPr/>
          </p:nvSpPr>
          <p:spPr>
            <a:xfrm>
              <a:off x="12800391" y="3231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9C29"/>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156</a:t>
              </a:r>
            </a:p>
            <a:p>
              <a:pPr algn="ctr">
                <a:lnSpc>
                  <a:spcPct val="90000"/>
                </a:lnSpc>
                <a:spcAft>
                  <a:spcPts val="0"/>
                </a:spcAft>
              </a:pPr>
              <a:r>
                <a:rPr lang="en-US" sz="700">
                  <a:latin typeface="Ubuntu" panose="020B0504030602030204" pitchFamily="34" charset="0"/>
                </a:rPr>
                <a:t>41</a:t>
              </a:r>
            </a:p>
          </p:txBody>
        </p:sp>
        <p:sp>
          <p:nvSpPr>
            <p:cNvPr id="43" name="Forme libre : forme 42">
              <a:extLst>
                <a:ext uri="{FF2B5EF4-FFF2-40B4-BE49-F238E27FC236}">
                  <a16:creationId xmlns:a16="http://schemas.microsoft.com/office/drawing/2014/main" id="{2D1DB5D7-2017-4A8F-80D6-C8641C9CE84C}"/>
                </a:ext>
              </a:extLst>
            </p:cNvPr>
            <p:cNvSpPr/>
            <p:nvPr/>
          </p:nvSpPr>
          <p:spPr>
            <a:xfrm>
              <a:off x="12800391" y="2818581"/>
              <a:ext cx="360000"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FFB24A"/>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178</a:t>
              </a:r>
            </a:p>
            <a:p>
              <a:pPr algn="ctr">
                <a:lnSpc>
                  <a:spcPct val="90000"/>
                </a:lnSpc>
                <a:spcAft>
                  <a:spcPts val="0"/>
                </a:spcAft>
              </a:pPr>
              <a:r>
                <a:rPr lang="en-US" sz="700">
                  <a:latin typeface="Ubuntu" panose="020B0504030602030204" pitchFamily="34" charset="0"/>
                </a:rPr>
                <a:t>74</a:t>
              </a:r>
            </a:p>
          </p:txBody>
        </p:sp>
        <p:sp>
          <p:nvSpPr>
            <p:cNvPr id="44" name="Forme libre : forme 43">
              <a:extLst>
                <a:ext uri="{FF2B5EF4-FFF2-40B4-BE49-F238E27FC236}">
                  <a16:creationId xmlns:a16="http://schemas.microsoft.com/office/drawing/2014/main" id="{92191BDF-6BAB-45F9-9FA1-89C34179FD61}"/>
                </a:ext>
              </a:extLst>
            </p:cNvPr>
            <p:cNvSpPr/>
            <p:nvPr/>
          </p:nvSpPr>
          <p:spPr>
            <a:xfrm>
              <a:off x="12800391" y="2405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D068"/>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208</a:t>
              </a:r>
            </a:p>
            <a:p>
              <a:pPr algn="ctr">
                <a:lnSpc>
                  <a:spcPct val="90000"/>
                </a:lnSpc>
                <a:spcAft>
                  <a:spcPts val="0"/>
                </a:spcAft>
              </a:pPr>
              <a:r>
                <a:rPr lang="en-US" sz="700">
                  <a:latin typeface="Ubuntu" panose="020B0504030602030204" pitchFamily="34" charset="0"/>
                </a:rPr>
                <a:t>104</a:t>
              </a:r>
            </a:p>
          </p:txBody>
        </p:sp>
        <p:sp>
          <p:nvSpPr>
            <p:cNvPr id="45" name="Forme libre : forme 44">
              <a:extLst>
                <a:ext uri="{FF2B5EF4-FFF2-40B4-BE49-F238E27FC236}">
                  <a16:creationId xmlns:a16="http://schemas.microsoft.com/office/drawing/2014/main" id="{EF971F25-4035-43BA-BC8C-22E9B837A713}"/>
                </a:ext>
              </a:extLst>
            </p:cNvPr>
            <p:cNvSpPr/>
            <p:nvPr/>
          </p:nvSpPr>
          <p:spPr>
            <a:xfrm>
              <a:off x="12800391" y="1992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DA80"/>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218</a:t>
              </a:r>
            </a:p>
            <a:p>
              <a:pPr algn="ctr">
                <a:lnSpc>
                  <a:spcPct val="90000"/>
                </a:lnSpc>
                <a:spcAft>
                  <a:spcPts val="0"/>
                </a:spcAft>
              </a:pPr>
              <a:r>
                <a:rPr lang="en-US" sz="700">
                  <a:latin typeface="Ubuntu" panose="020B0504030602030204" pitchFamily="34" charset="0"/>
                </a:rPr>
                <a:t>128</a:t>
              </a:r>
            </a:p>
          </p:txBody>
        </p:sp>
        <p:sp>
          <p:nvSpPr>
            <p:cNvPr id="46" name="Forme libre : forme 45">
              <a:extLst>
                <a:ext uri="{FF2B5EF4-FFF2-40B4-BE49-F238E27FC236}">
                  <a16:creationId xmlns:a16="http://schemas.microsoft.com/office/drawing/2014/main" id="{F5691FCB-A410-4C6B-963D-15CCFA8EB678}"/>
                </a:ext>
              </a:extLst>
            </p:cNvPr>
            <p:cNvSpPr/>
            <p:nvPr/>
          </p:nvSpPr>
          <p:spPr>
            <a:xfrm>
              <a:off x="13168875" y="3644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42142E"/>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66</a:t>
              </a:r>
            </a:p>
            <a:p>
              <a:pPr algn="ctr">
                <a:lnSpc>
                  <a:spcPct val="90000"/>
                </a:lnSpc>
                <a:spcAft>
                  <a:spcPts val="0"/>
                </a:spcAft>
              </a:pPr>
              <a:r>
                <a:rPr lang="en-US" sz="700">
                  <a:solidFill>
                    <a:schemeClr val="bg1"/>
                  </a:solidFill>
                  <a:latin typeface="Ubuntu" panose="020B0504030602030204" pitchFamily="34" charset="0"/>
                </a:rPr>
                <a:t>20</a:t>
              </a:r>
            </a:p>
            <a:p>
              <a:pPr algn="ctr">
                <a:lnSpc>
                  <a:spcPct val="90000"/>
                </a:lnSpc>
                <a:spcAft>
                  <a:spcPts val="0"/>
                </a:spcAft>
              </a:pPr>
              <a:r>
                <a:rPr lang="en-US" sz="700">
                  <a:solidFill>
                    <a:schemeClr val="bg1"/>
                  </a:solidFill>
                  <a:latin typeface="Ubuntu" panose="020B0504030602030204" pitchFamily="34" charset="0"/>
                </a:rPr>
                <a:t>46</a:t>
              </a:r>
            </a:p>
          </p:txBody>
        </p:sp>
        <p:sp>
          <p:nvSpPr>
            <p:cNvPr id="47" name="Forme libre : forme 46">
              <a:extLst>
                <a:ext uri="{FF2B5EF4-FFF2-40B4-BE49-F238E27FC236}">
                  <a16:creationId xmlns:a16="http://schemas.microsoft.com/office/drawing/2014/main" id="{D0F79893-1FFE-4F7F-B020-867CE988C67E}"/>
                </a:ext>
              </a:extLst>
            </p:cNvPr>
            <p:cNvSpPr/>
            <p:nvPr/>
          </p:nvSpPr>
          <p:spPr>
            <a:xfrm>
              <a:off x="13168875" y="3231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590A42"/>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89</a:t>
              </a:r>
            </a:p>
            <a:p>
              <a:pPr algn="ctr">
                <a:lnSpc>
                  <a:spcPct val="90000"/>
                </a:lnSpc>
                <a:spcAft>
                  <a:spcPts val="0"/>
                </a:spcAft>
              </a:pPr>
              <a:r>
                <a:rPr lang="en-US" sz="700">
                  <a:solidFill>
                    <a:schemeClr val="bg1"/>
                  </a:solidFill>
                  <a:latin typeface="Ubuntu" panose="020B0504030602030204" pitchFamily="34" charset="0"/>
                </a:rPr>
                <a:t>10</a:t>
              </a:r>
            </a:p>
            <a:p>
              <a:pPr algn="ctr">
                <a:lnSpc>
                  <a:spcPct val="90000"/>
                </a:lnSpc>
                <a:spcAft>
                  <a:spcPts val="0"/>
                </a:spcAft>
              </a:pPr>
              <a:r>
                <a:rPr lang="en-US" sz="700">
                  <a:solidFill>
                    <a:schemeClr val="bg1"/>
                  </a:solidFill>
                  <a:latin typeface="Ubuntu" panose="020B0504030602030204" pitchFamily="34" charset="0"/>
                </a:rPr>
                <a:t>66</a:t>
              </a:r>
            </a:p>
          </p:txBody>
        </p:sp>
        <p:sp>
          <p:nvSpPr>
            <p:cNvPr id="48" name="Forme libre : forme 47">
              <a:extLst>
                <a:ext uri="{FF2B5EF4-FFF2-40B4-BE49-F238E27FC236}">
                  <a16:creationId xmlns:a16="http://schemas.microsoft.com/office/drawing/2014/main" id="{4BC28B06-4332-436B-9E8F-27299D73CB0F}"/>
                </a:ext>
              </a:extLst>
            </p:cNvPr>
            <p:cNvSpPr/>
            <p:nvPr/>
          </p:nvSpPr>
          <p:spPr>
            <a:xfrm>
              <a:off x="13168875" y="2818581"/>
              <a:ext cx="360000"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750D5C"/>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117</a:t>
              </a:r>
            </a:p>
            <a:p>
              <a:pPr algn="ctr">
                <a:lnSpc>
                  <a:spcPct val="90000"/>
                </a:lnSpc>
                <a:spcAft>
                  <a:spcPts val="0"/>
                </a:spcAft>
              </a:pPr>
              <a:r>
                <a:rPr lang="en-US" sz="700">
                  <a:solidFill>
                    <a:schemeClr val="bg1"/>
                  </a:solidFill>
                  <a:latin typeface="Ubuntu" panose="020B0504030602030204" pitchFamily="34" charset="0"/>
                </a:rPr>
                <a:t>13</a:t>
              </a:r>
            </a:p>
            <a:p>
              <a:pPr algn="ctr">
                <a:lnSpc>
                  <a:spcPct val="90000"/>
                </a:lnSpc>
                <a:spcAft>
                  <a:spcPts val="0"/>
                </a:spcAft>
              </a:pPr>
              <a:r>
                <a:rPr lang="en-US" sz="700">
                  <a:solidFill>
                    <a:schemeClr val="bg1"/>
                  </a:solidFill>
                  <a:latin typeface="Ubuntu" panose="020B0504030602030204" pitchFamily="34" charset="0"/>
                </a:rPr>
                <a:t>92</a:t>
              </a:r>
            </a:p>
          </p:txBody>
        </p:sp>
        <p:sp>
          <p:nvSpPr>
            <p:cNvPr id="49" name="Forme libre : forme 48">
              <a:extLst>
                <a:ext uri="{FF2B5EF4-FFF2-40B4-BE49-F238E27FC236}">
                  <a16:creationId xmlns:a16="http://schemas.microsoft.com/office/drawing/2014/main" id="{90419B70-8C46-4DE8-9DD4-F2A6106ED6F5}"/>
                </a:ext>
              </a:extLst>
            </p:cNvPr>
            <p:cNvSpPr/>
            <p:nvPr/>
          </p:nvSpPr>
          <p:spPr>
            <a:xfrm>
              <a:off x="13168875" y="2405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802B73"/>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128</a:t>
              </a:r>
            </a:p>
            <a:p>
              <a:pPr algn="ctr">
                <a:lnSpc>
                  <a:spcPct val="90000"/>
                </a:lnSpc>
                <a:spcAft>
                  <a:spcPts val="0"/>
                </a:spcAft>
              </a:pPr>
              <a:r>
                <a:rPr lang="en-US" sz="700">
                  <a:solidFill>
                    <a:schemeClr val="bg1"/>
                  </a:solidFill>
                  <a:latin typeface="Ubuntu" panose="020B0504030602030204" pitchFamily="34" charset="0"/>
                </a:rPr>
                <a:t>43</a:t>
              </a:r>
            </a:p>
            <a:p>
              <a:pPr algn="ctr">
                <a:lnSpc>
                  <a:spcPct val="90000"/>
                </a:lnSpc>
                <a:spcAft>
                  <a:spcPts val="0"/>
                </a:spcAft>
              </a:pPr>
              <a:r>
                <a:rPr lang="en-US" sz="700">
                  <a:solidFill>
                    <a:schemeClr val="bg1"/>
                  </a:solidFill>
                  <a:latin typeface="Ubuntu" panose="020B0504030602030204" pitchFamily="34" charset="0"/>
                </a:rPr>
                <a:t>115</a:t>
              </a:r>
            </a:p>
          </p:txBody>
        </p:sp>
        <p:sp>
          <p:nvSpPr>
            <p:cNvPr id="50" name="Forme libre : forme 49">
              <a:extLst>
                <a:ext uri="{FF2B5EF4-FFF2-40B4-BE49-F238E27FC236}">
                  <a16:creationId xmlns:a16="http://schemas.microsoft.com/office/drawing/2014/main" id="{0A0CFFBA-E8FE-434D-9D74-BB9F352B4723}"/>
                </a:ext>
              </a:extLst>
            </p:cNvPr>
            <p:cNvSpPr/>
            <p:nvPr/>
          </p:nvSpPr>
          <p:spPr>
            <a:xfrm>
              <a:off x="13168875" y="1992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9E4780"/>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158</a:t>
              </a:r>
            </a:p>
            <a:p>
              <a:pPr algn="ctr">
                <a:lnSpc>
                  <a:spcPct val="90000"/>
                </a:lnSpc>
                <a:spcAft>
                  <a:spcPts val="0"/>
                </a:spcAft>
              </a:pPr>
              <a:r>
                <a:rPr lang="en-US" sz="700">
                  <a:solidFill>
                    <a:schemeClr val="bg1"/>
                  </a:solidFill>
                  <a:latin typeface="Ubuntu" panose="020B0504030602030204" pitchFamily="34" charset="0"/>
                </a:rPr>
                <a:t>71</a:t>
              </a:r>
            </a:p>
            <a:p>
              <a:pPr algn="ctr">
                <a:lnSpc>
                  <a:spcPct val="90000"/>
                </a:lnSpc>
                <a:spcAft>
                  <a:spcPts val="0"/>
                </a:spcAft>
              </a:pPr>
              <a:r>
                <a:rPr lang="en-US" sz="700">
                  <a:solidFill>
                    <a:schemeClr val="bg1"/>
                  </a:solidFill>
                  <a:latin typeface="Ubuntu" panose="020B0504030602030204" pitchFamily="34" charset="0"/>
                </a:rPr>
                <a:t>128</a:t>
              </a:r>
            </a:p>
          </p:txBody>
        </p:sp>
        <p:sp>
          <p:nvSpPr>
            <p:cNvPr id="51" name="Forme libre : forme 50">
              <a:extLst>
                <a:ext uri="{FF2B5EF4-FFF2-40B4-BE49-F238E27FC236}">
                  <a16:creationId xmlns:a16="http://schemas.microsoft.com/office/drawing/2014/main" id="{D041A42A-2FF1-4516-85CE-87051937629F}"/>
                </a:ext>
              </a:extLst>
            </p:cNvPr>
            <p:cNvSpPr/>
            <p:nvPr/>
          </p:nvSpPr>
          <p:spPr>
            <a:xfrm>
              <a:off x="13535697" y="3644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A6001A"/>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166</a:t>
              </a:r>
            </a:p>
            <a:p>
              <a:pPr algn="ctr">
                <a:lnSpc>
                  <a:spcPct val="90000"/>
                </a:lnSpc>
                <a:spcAft>
                  <a:spcPts val="0"/>
                </a:spcAft>
              </a:pPr>
              <a:r>
                <a:rPr lang="en-US" sz="700">
                  <a:solidFill>
                    <a:schemeClr val="bg1"/>
                  </a:solidFill>
                  <a:latin typeface="Ubuntu" panose="020B0504030602030204" pitchFamily="34" charset="0"/>
                </a:rPr>
                <a:t>0</a:t>
              </a:r>
            </a:p>
            <a:p>
              <a:pPr algn="ctr">
                <a:lnSpc>
                  <a:spcPct val="90000"/>
                </a:lnSpc>
                <a:spcAft>
                  <a:spcPts val="0"/>
                </a:spcAft>
              </a:pPr>
              <a:r>
                <a:rPr lang="en-US" sz="700">
                  <a:solidFill>
                    <a:schemeClr val="bg1"/>
                  </a:solidFill>
                  <a:latin typeface="Ubuntu" panose="020B0504030602030204" pitchFamily="34" charset="0"/>
                </a:rPr>
                <a:t>26</a:t>
              </a:r>
            </a:p>
          </p:txBody>
        </p:sp>
        <p:sp>
          <p:nvSpPr>
            <p:cNvPr id="52" name="Forme libre : forme 51">
              <a:extLst>
                <a:ext uri="{FF2B5EF4-FFF2-40B4-BE49-F238E27FC236}">
                  <a16:creationId xmlns:a16="http://schemas.microsoft.com/office/drawing/2014/main" id="{02084D3E-01E3-4506-9076-881D83455262}"/>
                </a:ext>
              </a:extLst>
            </p:cNvPr>
            <p:cNvSpPr/>
            <p:nvPr/>
          </p:nvSpPr>
          <p:spPr>
            <a:xfrm>
              <a:off x="13535697" y="3231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E30021"/>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227</a:t>
              </a:r>
            </a:p>
            <a:p>
              <a:pPr algn="ctr">
                <a:lnSpc>
                  <a:spcPct val="90000"/>
                </a:lnSpc>
                <a:spcAft>
                  <a:spcPts val="0"/>
                </a:spcAft>
              </a:pPr>
              <a:r>
                <a:rPr lang="en-US" sz="700">
                  <a:solidFill>
                    <a:schemeClr val="bg1"/>
                  </a:solidFill>
                  <a:latin typeface="Ubuntu" panose="020B0504030602030204" pitchFamily="34" charset="0"/>
                </a:rPr>
                <a:t>03</a:t>
              </a:r>
            </a:p>
            <a:p>
              <a:pPr algn="ctr">
                <a:lnSpc>
                  <a:spcPct val="90000"/>
                </a:lnSpc>
                <a:spcAft>
                  <a:spcPts val="0"/>
                </a:spcAft>
              </a:pPr>
              <a:r>
                <a:rPr lang="en-US" sz="700">
                  <a:solidFill>
                    <a:schemeClr val="bg1"/>
                  </a:solidFill>
                  <a:latin typeface="Ubuntu" panose="020B0504030602030204" pitchFamily="34" charset="0"/>
                </a:rPr>
                <a:t>33</a:t>
              </a:r>
            </a:p>
          </p:txBody>
        </p:sp>
        <p:sp>
          <p:nvSpPr>
            <p:cNvPr id="53" name="Forme libre : forme 52">
              <a:extLst>
                <a:ext uri="{FF2B5EF4-FFF2-40B4-BE49-F238E27FC236}">
                  <a16:creationId xmlns:a16="http://schemas.microsoft.com/office/drawing/2014/main" id="{96939CDC-56D5-42B9-843A-231E1C541E5D}"/>
                </a:ext>
              </a:extLst>
            </p:cNvPr>
            <p:cNvSpPr/>
            <p:nvPr/>
          </p:nvSpPr>
          <p:spPr>
            <a:xfrm>
              <a:off x="13535697" y="2818581"/>
              <a:ext cx="360000"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FF304D"/>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48</a:t>
              </a:r>
            </a:p>
            <a:p>
              <a:pPr algn="ctr">
                <a:lnSpc>
                  <a:spcPct val="90000"/>
                </a:lnSpc>
                <a:spcAft>
                  <a:spcPts val="0"/>
                </a:spcAft>
              </a:pPr>
              <a:r>
                <a:rPr lang="en-US" sz="700">
                  <a:latin typeface="Ubuntu" panose="020B0504030602030204" pitchFamily="34" charset="0"/>
                </a:rPr>
                <a:t>77</a:t>
              </a:r>
            </a:p>
          </p:txBody>
        </p:sp>
        <p:sp>
          <p:nvSpPr>
            <p:cNvPr id="54" name="Forme libre : forme 53">
              <a:extLst>
                <a:ext uri="{FF2B5EF4-FFF2-40B4-BE49-F238E27FC236}">
                  <a16:creationId xmlns:a16="http://schemas.microsoft.com/office/drawing/2014/main" id="{66B49780-B844-4D04-8283-E12AAC6933AF}"/>
                </a:ext>
              </a:extLst>
            </p:cNvPr>
            <p:cNvSpPr/>
            <p:nvPr/>
          </p:nvSpPr>
          <p:spPr>
            <a:xfrm>
              <a:off x="13535697" y="2405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455E"/>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69</a:t>
              </a:r>
            </a:p>
            <a:p>
              <a:pPr algn="ctr">
                <a:lnSpc>
                  <a:spcPct val="90000"/>
                </a:lnSpc>
                <a:spcAft>
                  <a:spcPts val="0"/>
                </a:spcAft>
              </a:pPr>
              <a:r>
                <a:rPr lang="en-US" sz="700">
                  <a:latin typeface="Ubuntu" panose="020B0504030602030204" pitchFamily="34" charset="0"/>
                </a:rPr>
                <a:t>94</a:t>
              </a:r>
            </a:p>
          </p:txBody>
        </p:sp>
        <p:sp>
          <p:nvSpPr>
            <p:cNvPr id="55" name="Forme libre : forme 54">
              <a:extLst>
                <a:ext uri="{FF2B5EF4-FFF2-40B4-BE49-F238E27FC236}">
                  <a16:creationId xmlns:a16="http://schemas.microsoft.com/office/drawing/2014/main" id="{FF82BEF1-5FD1-4558-9313-1606ABF3D69C}"/>
                </a:ext>
              </a:extLst>
            </p:cNvPr>
            <p:cNvSpPr/>
            <p:nvPr/>
          </p:nvSpPr>
          <p:spPr>
            <a:xfrm>
              <a:off x="13535697" y="1992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5770"/>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87</a:t>
              </a:r>
            </a:p>
            <a:p>
              <a:pPr algn="ctr">
                <a:lnSpc>
                  <a:spcPct val="90000"/>
                </a:lnSpc>
                <a:spcAft>
                  <a:spcPts val="0"/>
                </a:spcAft>
              </a:pPr>
              <a:r>
                <a:rPr lang="en-US" sz="700">
                  <a:latin typeface="Ubuntu" panose="020B0504030602030204" pitchFamily="34" charset="0"/>
                </a:rPr>
                <a:t>112</a:t>
              </a:r>
            </a:p>
          </p:txBody>
        </p:sp>
        <p:sp>
          <p:nvSpPr>
            <p:cNvPr id="56" name="Forme libre : forme 55">
              <a:extLst>
                <a:ext uri="{FF2B5EF4-FFF2-40B4-BE49-F238E27FC236}">
                  <a16:creationId xmlns:a16="http://schemas.microsoft.com/office/drawing/2014/main" id="{86AAEC8D-AC95-4215-80AB-61B5B47B8691}"/>
                </a:ext>
              </a:extLst>
            </p:cNvPr>
            <p:cNvSpPr/>
            <p:nvPr/>
          </p:nvSpPr>
          <p:spPr>
            <a:xfrm>
              <a:off x="12432704" y="3644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811B6F"/>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129</a:t>
              </a:r>
            </a:p>
            <a:p>
              <a:pPr algn="ctr">
                <a:lnSpc>
                  <a:spcPct val="90000"/>
                </a:lnSpc>
                <a:spcAft>
                  <a:spcPts val="0"/>
                </a:spcAft>
              </a:pPr>
              <a:r>
                <a:rPr lang="en-US" sz="700">
                  <a:solidFill>
                    <a:schemeClr val="bg1"/>
                  </a:solidFill>
                  <a:latin typeface="Ubuntu" panose="020B0504030602030204" pitchFamily="34" charset="0"/>
                </a:rPr>
                <a:t>27</a:t>
              </a:r>
            </a:p>
            <a:p>
              <a:pPr algn="ctr">
                <a:lnSpc>
                  <a:spcPct val="90000"/>
                </a:lnSpc>
                <a:spcAft>
                  <a:spcPts val="0"/>
                </a:spcAft>
              </a:pPr>
              <a:r>
                <a:rPr lang="en-US" sz="700">
                  <a:solidFill>
                    <a:schemeClr val="bg1"/>
                  </a:solidFill>
                  <a:latin typeface="Ubuntu" panose="020B0504030602030204" pitchFamily="34" charset="0"/>
                </a:rPr>
                <a:t>111</a:t>
              </a:r>
            </a:p>
          </p:txBody>
        </p:sp>
        <p:sp>
          <p:nvSpPr>
            <p:cNvPr id="57" name="Forme libre : forme 56">
              <a:extLst>
                <a:ext uri="{FF2B5EF4-FFF2-40B4-BE49-F238E27FC236}">
                  <a16:creationId xmlns:a16="http://schemas.microsoft.com/office/drawing/2014/main" id="{345AA905-3BBB-4015-9537-2162DD20DA02}"/>
                </a:ext>
              </a:extLst>
            </p:cNvPr>
            <p:cNvSpPr/>
            <p:nvPr/>
          </p:nvSpPr>
          <p:spPr>
            <a:xfrm>
              <a:off x="12432704" y="3231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A12980"/>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161</a:t>
              </a:r>
            </a:p>
            <a:p>
              <a:pPr algn="ctr">
                <a:lnSpc>
                  <a:spcPct val="90000"/>
                </a:lnSpc>
                <a:spcAft>
                  <a:spcPts val="0"/>
                </a:spcAft>
              </a:pPr>
              <a:r>
                <a:rPr lang="en-US" sz="700">
                  <a:solidFill>
                    <a:schemeClr val="bg1"/>
                  </a:solidFill>
                  <a:latin typeface="Ubuntu" panose="020B0504030602030204" pitchFamily="34" charset="0"/>
                </a:rPr>
                <a:t>41</a:t>
              </a:r>
            </a:p>
            <a:p>
              <a:pPr algn="ctr">
                <a:lnSpc>
                  <a:spcPct val="90000"/>
                </a:lnSpc>
                <a:spcAft>
                  <a:spcPts val="0"/>
                </a:spcAft>
              </a:pPr>
              <a:r>
                <a:rPr lang="en-US" sz="700">
                  <a:solidFill>
                    <a:schemeClr val="bg1"/>
                  </a:solidFill>
                  <a:latin typeface="Ubuntu" panose="020B0504030602030204" pitchFamily="34" charset="0"/>
                </a:rPr>
                <a:t>128</a:t>
              </a:r>
            </a:p>
          </p:txBody>
        </p:sp>
        <p:sp>
          <p:nvSpPr>
            <p:cNvPr id="58" name="Forme libre : forme 57">
              <a:extLst>
                <a:ext uri="{FF2B5EF4-FFF2-40B4-BE49-F238E27FC236}">
                  <a16:creationId xmlns:a16="http://schemas.microsoft.com/office/drawing/2014/main" id="{8E50898F-084D-45EC-9EDA-C64E62F50B6F}"/>
                </a:ext>
              </a:extLst>
            </p:cNvPr>
            <p:cNvSpPr/>
            <p:nvPr/>
          </p:nvSpPr>
          <p:spPr>
            <a:xfrm>
              <a:off x="12432704" y="2818581"/>
              <a:ext cx="360000"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BA2980"/>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186</a:t>
              </a:r>
            </a:p>
            <a:p>
              <a:pPr algn="ctr">
                <a:lnSpc>
                  <a:spcPct val="90000"/>
                </a:lnSpc>
                <a:spcAft>
                  <a:spcPts val="0"/>
                </a:spcAft>
              </a:pPr>
              <a:r>
                <a:rPr lang="en-US" sz="700">
                  <a:solidFill>
                    <a:schemeClr val="bg1"/>
                  </a:solidFill>
                  <a:latin typeface="Ubuntu" panose="020B0504030602030204" pitchFamily="34" charset="0"/>
                </a:rPr>
                <a:t>41</a:t>
              </a:r>
            </a:p>
            <a:p>
              <a:pPr algn="ctr">
                <a:lnSpc>
                  <a:spcPct val="90000"/>
                </a:lnSpc>
                <a:spcAft>
                  <a:spcPts val="0"/>
                </a:spcAft>
              </a:pPr>
              <a:r>
                <a:rPr lang="en-US" sz="700">
                  <a:solidFill>
                    <a:schemeClr val="bg1"/>
                  </a:solidFill>
                  <a:latin typeface="Ubuntu" panose="020B0504030602030204" pitchFamily="34" charset="0"/>
                </a:rPr>
                <a:t>128</a:t>
              </a:r>
            </a:p>
          </p:txBody>
        </p:sp>
        <p:sp>
          <p:nvSpPr>
            <p:cNvPr id="59" name="Forme libre : forme 58">
              <a:extLst>
                <a:ext uri="{FF2B5EF4-FFF2-40B4-BE49-F238E27FC236}">
                  <a16:creationId xmlns:a16="http://schemas.microsoft.com/office/drawing/2014/main" id="{850EF37B-321C-4CAE-A8B1-66C0053A83E3}"/>
                </a:ext>
              </a:extLst>
            </p:cNvPr>
            <p:cNvSpPr/>
            <p:nvPr/>
          </p:nvSpPr>
          <p:spPr>
            <a:xfrm>
              <a:off x="12432704" y="2405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D13A8C"/>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209</a:t>
              </a:r>
            </a:p>
            <a:p>
              <a:pPr algn="ctr">
                <a:lnSpc>
                  <a:spcPct val="90000"/>
                </a:lnSpc>
                <a:spcAft>
                  <a:spcPts val="0"/>
                </a:spcAft>
              </a:pPr>
              <a:r>
                <a:rPr lang="en-US" sz="700">
                  <a:latin typeface="Ubuntu" panose="020B0504030602030204" pitchFamily="34" charset="0"/>
                </a:rPr>
                <a:t>58</a:t>
              </a:r>
            </a:p>
            <a:p>
              <a:pPr algn="ctr">
                <a:lnSpc>
                  <a:spcPct val="90000"/>
                </a:lnSpc>
                <a:spcAft>
                  <a:spcPts val="0"/>
                </a:spcAft>
              </a:pPr>
              <a:r>
                <a:rPr lang="en-US" sz="700">
                  <a:latin typeface="Ubuntu" panose="020B0504030602030204" pitchFamily="34" charset="0"/>
                </a:rPr>
                <a:t>140</a:t>
              </a:r>
            </a:p>
          </p:txBody>
        </p:sp>
        <p:sp>
          <p:nvSpPr>
            <p:cNvPr id="60" name="Forme libre : forme 59">
              <a:extLst>
                <a:ext uri="{FF2B5EF4-FFF2-40B4-BE49-F238E27FC236}">
                  <a16:creationId xmlns:a16="http://schemas.microsoft.com/office/drawing/2014/main" id="{49EEAAAC-C871-41A3-9B9B-6381B2FD4E28}"/>
                </a:ext>
              </a:extLst>
            </p:cNvPr>
            <p:cNvSpPr/>
            <p:nvPr/>
          </p:nvSpPr>
          <p:spPr>
            <a:xfrm>
              <a:off x="12432704" y="1993636"/>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E557AD"/>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229</a:t>
              </a:r>
            </a:p>
            <a:p>
              <a:pPr algn="ctr">
                <a:lnSpc>
                  <a:spcPct val="90000"/>
                </a:lnSpc>
                <a:spcAft>
                  <a:spcPts val="0"/>
                </a:spcAft>
              </a:pPr>
              <a:r>
                <a:rPr lang="en-US" sz="700">
                  <a:latin typeface="Ubuntu" panose="020B0504030602030204" pitchFamily="34" charset="0"/>
                </a:rPr>
                <a:t>87</a:t>
              </a:r>
            </a:p>
            <a:p>
              <a:pPr algn="ctr">
                <a:lnSpc>
                  <a:spcPct val="90000"/>
                </a:lnSpc>
                <a:spcAft>
                  <a:spcPts val="0"/>
                </a:spcAft>
              </a:pPr>
              <a:r>
                <a:rPr lang="en-US" sz="700">
                  <a:latin typeface="Ubuntu" panose="020B0504030602030204" pitchFamily="34" charset="0"/>
                </a:rPr>
                <a:t>173</a:t>
              </a:r>
            </a:p>
          </p:txBody>
        </p:sp>
      </p:grpSp>
      <p:sp>
        <p:nvSpPr>
          <p:cNvPr id="61" name="Rectangle 60">
            <a:extLst>
              <a:ext uri="{FF2B5EF4-FFF2-40B4-BE49-F238E27FC236}">
                <a16:creationId xmlns:a16="http://schemas.microsoft.com/office/drawing/2014/main" id="{9D36E5FD-F409-4495-819A-440FA57D9E19}"/>
              </a:ext>
            </a:extLst>
          </p:cNvPr>
          <p:cNvSpPr/>
          <p:nvPr/>
        </p:nvSpPr>
        <p:spPr>
          <a:xfrm>
            <a:off x="12295891" y="6412526"/>
            <a:ext cx="2545089" cy="615553"/>
          </a:xfrm>
          <a:prstGeom prst="rect">
            <a:avLst/>
          </a:prstGeom>
        </p:spPr>
        <p:txBody>
          <a:bodyPr wrap="square" lIns="0" tIns="0" rIns="0" bIns="0">
            <a:spAutoFit/>
          </a:bodyPr>
          <a:lstStyle/>
          <a:p>
            <a:r>
              <a:rPr lang="en-GB" sz="800">
                <a:latin typeface="Ubuntu" panose="020B0504030602030204" pitchFamily="34" charset="0"/>
              </a:rPr>
              <a:t>Security Classification:</a:t>
            </a:r>
          </a:p>
          <a:p>
            <a:r>
              <a:rPr lang="en-GB" sz="800">
                <a:latin typeface="Ubuntu" panose="020B0504030602030204" pitchFamily="34" charset="0"/>
              </a:rPr>
              <a:t>SEC0: Public</a:t>
            </a:r>
          </a:p>
          <a:p>
            <a:r>
              <a:rPr lang="en-GB" sz="800">
                <a:latin typeface="Ubuntu" panose="020B0504030602030204" pitchFamily="34" charset="0"/>
              </a:rPr>
              <a:t>SEC1: Company Confidential</a:t>
            </a:r>
          </a:p>
          <a:p>
            <a:r>
              <a:rPr lang="en-GB" sz="800">
                <a:latin typeface="Ubuntu" panose="020B0504030602030204" pitchFamily="34" charset="0"/>
              </a:rPr>
              <a:t>SEC2: Company Restricted / Customer restricted</a:t>
            </a:r>
          </a:p>
          <a:p>
            <a:r>
              <a:rPr lang="en-GB" sz="800">
                <a:latin typeface="Ubuntu" panose="020B0504030602030204" pitchFamily="34" charset="0"/>
              </a:rPr>
              <a:t>SEC3: Company Sensitive</a:t>
            </a:r>
          </a:p>
        </p:txBody>
      </p:sp>
      <p:grpSp>
        <p:nvGrpSpPr>
          <p:cNvPr id="4097" name="Groupe 4096">
            <a:extLst>
              <a:ext uri="{FF2B5EF4-FFF2-40B4-BE49-F238E27FC236}">
                <a16:creationId xmlns:a16="http://schemas.microsoft.com/office/drawing/2014/main" id="{14207897-E387-4B97-A694-8751D86BCF12}"/>
              </a:ext>
            </a:extLst>
          </p:cNvPr>
          <p:cNvGrpSpPr/>
          <p:nvPr/>
        </p:nvGrpSpPr>
        <p:grpSpPr>
          <a:xfrm>
            <a:off x="12295891" y="2164677"/>
            <a:ext cx="1465123" cy="2058800"/>
            <a:chOff x="14041053" y="1992581"/>
            <a:chExt cx="1465123" cy="2058800"/>
          </a:xfrm>
        </p:grpSpPr>
        <p:sp>
          <p:nvSpPr>
            <p:cNvPr id="66" name="Forme libre : forme 65">
              <a:extLst>
                <a:ext uri="{FF2B5EF4-FFF2-40B4-BE49-F238E27FC236}">
                  <a16:creationId xmlns:a16="http://schemas.microsoft.com/office/drawing/2014/main" id="{94847038-3CB7-4111-AB03-FA1A594002AA}"/>
                </a:ext>
              </a:extLst>
            </p:cNvPr>
            <p:cNvSpPr/>
            <p:nvPr/>
          </p:nvSpPr>
          <p:spPr>
            <a:xfrm>
              <a:off x="14777224" y="3644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F434A"/>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15</a:t>
              </a:r>
            </a:p>
            <a:p>
              <a:pPr algn="ctr">
                <a:lnSpc>
                  <a:spcPct val="90000"/>
                </a:lnSpc>
                <a:spcAft>
                  <a:spcPts val="0"/>
                </a:spcAft>
              </a:pPr>
              <a:r>
                <a:rPr lang="en-US" sz="700" b="0">
                  <a:solidFill>
                    <a:schemeClr val="bg1"/>
                  </a:solidFill>
                  <a:latin typeface="Ubuntu" panose="020B0504030602030204" pitchFamily="34" charset="0"/>
                </a:rPr>
                <a:t>67</a:t>
              </a:r>
            </a:p>
            <a:p>
              <a:pPr algn="ctr">
                <a:lnSpc>
                  <a:spcPct val="90000"/>
                </a:lnSpc>
                <a:spcAft>
                  <a:spcPts val="0"/>
                </a:spcAft>
              </a:pPr>
              <a:r>
                <a:rPr lang="en-US" sz="700" b="0">
                  <a:solidFill>
                    <a:schemeClr val="bg1"/>
                  </a:solidFill>
                  <a:latin typeface="Ubuntu" panose="020B0504030602030204" pitchFamily="34" charset="0"/>
                </a:rPr>
                <a:t>74</a:t>
              </a:r>
            </a:p>
          </p:txBody>
        </p:sp>
        <p:sp>
          <p:nvSpPr>
            <p:cNvPr id="67" name="Forme libre : forme 66">
              <a:extLst>
                <a:ext uri="{FF2B5EF4-FFF2-40B4-BE49-F238E27FC236}">
                  <a16:creationId xmlns:a16="http://schemas.microsoft.com/office/drawing/2014/main" id="{1B50522B-BA67-4790-8697-3AC343D4ACB8}"/>
                </a:ext>
              </a:extLst>
            </p:cNvPr>
            <p:cNvSpPr/>
            <p:nvPr/>
          </p:nvSpPr>
          <p:spPr>
            <a:xfrm>
              <a:off x="14777224" y="3231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F6A73"/>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15</a:t>
              </a:r>
            </a:p>
            <a:p>
              <a:pPr algn="ctr">
                <a:lnSpc>
                  <a:spcPct val="90000"/>
                </a:lnSpc>
                <a:spcAft>
                  <a:spcPts val="0"/>
                </a:spcAft>
              </a:pPr>
              <a:r>
                <a:rPr lang="en-US" sz="700" b="0">
                  <a:solidFill>
                    <a:schemeClr val="bg1"/>
                  </a:solidFill>
                  <a:latin typeface="Ubuntu" panose="020B0504030602030204" pitchFamily="34" charset="0"/>
                </a:rPr>
                <a:t>106</a:t>
              </a:r>
            </a:p>
            <a:p>
              <a:pPr algn="ctr">
                <a:lnSpc>
                  <a:spcPct val="90000"/>
                </a:lnSpc>
                <a:spcAft>
                  <a:spcPts val="0"/>
                </a:spcAft>
              </a:pPr>
              <a:r>
                <a:rPr lang="en-US" sz="700" b="0">
                  <a:solidFill>
                    <a:schemeClr val="bg1"/>
                  </a:solidFill>
                  <a:latin typeface="Ubuntu" panose="020B0504030602030204" pitchFamily="34" charset="0"/>
                </a:rPr>
                <a:t>115</a:t>
              </a:r>
            </a:p>
          </p:txBody>
        </p:sp>
        <p:sp>
          <p:nvSpPr>
            <p:cNvPr id="68" name="Forme libre : forme 67">
              <a:extLst>
                <a:ext uri="{FF2B5EF4-FFF2-40B4-BE49-F238E27FC236}">
                  <a16:creationId xmlns:a16="http://schemas.microsoft.com/office/drawing/2014/main" id="{B90AA6F9-B8A6-4490-A465-CBEFAEA6DFCA}"/>
                </a:ext>
              </a:extLst>
            </p:cNvPr>
            <p:cNvSpPr/>
            <p:nvPr/>
          </p:nvSpPr>
          <p:spPr>
            <a:xfrm>
              <a:off x="14777224" y="2818581"/>
              <a:ext cx="360865"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0F878A"/>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15</a:t>
              </a:r>
            </a:p>
            <a:p>
              <a:pPr algn="ctr">
                <a:lnSpc>
                  <a:spcPct val="90000"/>
                </a:lnSpc>
                <a:spcAft>
                  <a:spcPts val="0"/>
                </a:spcAft>
              </a:pPr>
              <a:r>
                <a:rPr lang="en-US" sz="700" b="0">
                  <a:solidFill>
                    <a:schemeClr val="bg1"/>
                  </a:solidFill>
                  <a:latin typeface="Ubuntu" panose="020B0504030602030204" pitchFamily="34" charset="0"/>
                </a:rPr>
                <a:t>135</a:t>
              </a:r>
            </a:p>
            <a:p>
              <a:pPr algn="ctr">
                <a:lnSpc>
                  <a:spcPct val="90000"/>
                </a:lnSpc>
                <a:spcAft>
                  <a:spcPts val="0"/>
                </a:spcAft>
              </a:pPr>
              <a:r>
                <a:rPr lang="en-US" sz="700" b="0">
                  <a:solidFill>
                    <a:schemeClr val="bg1"/>
                  </a:solidFill>
                  <a:latin typeface="Ubuntu" panose="020B0504030602030204" pitchFamily="34" charset="0"/>
                </a:rPr>
                <a:t>138</a:t>
              </a:r>
            </a:p>
          </p:txBody>
        </p:sp>
        <p:sp>
          <p:nvSpPr>
            <p:cNvPr id="69" name="Forme libre : forme 68">
              <a:extLst>
                <a:ext uri="{FF2B5EF4-FFF2-40B4-BE49-F238E27FC236}">
                  <a16:creationId xmlns:a16="http://schemas.microsoft.com/office/drawing/2014/main" id="{AEDB31E0-288F-492F-BC3E-94F3C3363294}"/>
                </a:ext>
              </a:extLst>
            </p:cNvPr>
            <p:cNvSpPr/>
            <p:nvPr/>
          </p:nvSpPr>
          <p:spPr>
            <a:xfrm>
              <a:off x="14777224" y="2405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B2A2"/>
            </a:solidFill>
            <a:ln w="6695" cap="flat">
              <a:noFill/>
              <a:prstDash val="solid"/>
              <a:miter/>
            </a:ln>
          </p:spPr>
          <p:txBody>
            <a:bodyPr rtlCol="0" anchor="ctr"/>
            <a:lstStyle/>
            <a:p>
              <a:pPr algn="ctr">
                <a:lnSpc>
                  <a:spcPct val="90000"/>
                </a:lnSpc>
                <a:spcAft>
                  <a:spcPts val="0"/>
                </a:spcAft>
              </a:pPr>
              <a:r>
                <a:rPr lang="en-US" sz="700" b="0">
                  <a:latin typeface="Ubuntu" panose="020B0504030602030204" pitchFamily="34" charset="0"/>
                </a:rPr>
                <a:t>0</a:t>
              </a:r>
            </a:p>
            <a:p>
              <a:pPr algn="ctr">
                <a:lnSpc>
                  <a:spcPct val="90000"/>
                </a:lnSpc>
                <a:spcAft>
                  <a:spcPts val="0"/>
                </a:spcAft>
              </a:pPr>
              <a:r>
                <a:rPr lang="en-US" sz="700" b="0">
                  <a:latin typeface="Ubuntu" panose="020B0504030602030204" pitchFamily="34" charset="0"/>
                </a:rPr>
                <a:t>178</a:t>
              </a:r>
            </a:p>
            <a:p>
              <a:pPr algn="ctr">
                <a:lnSpc>
                  <a:spcPct val="90000"/>
                </a:lnSpc>
                <a:spcAft>
                  <a:spcPts val="0"/>
                </a:spcAft>
              </a:pPr>
              <a:r>
                <a:rPr lang="en-US" sz="700" b="0">
                  <a:latin typeface="Ubuntu" panose="020B0504030602030204" pitchFamily="34" charset="0"/>
                </a:rPr>
                <a:t>162</a:t>
              </a:r>
            </a:p>
          </p:txBody>
        </p:sp>
        <p:sp>
          <p:nvSpPr>
            <p:cNvPr id="70" name="Forme libre : forme 69">
              <a:extLst>
                <a:ext uri="{FF2B5EF4-FFF2-40B4-BE49-F238E27FC236}">
                  <a16:creationId xmlns:a16="http://schemas.microsoft.com/office/drawing/2014/main" id="{8F775A35-2F34-403A-95F8-4058F1A09A02}"/>
                </a:ext>
              </a:extLst>
            </p:cNvPr>
            <p:cNvSpPr/>
            <p:nvPr/>
          </p:nvSpPr>
          <p:spPr>
            <a:xfrm>
              <a:off x="14777224" y="1992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E0CB"/>
            </a:solidFill>
            <a:ln w="6695" cap="flat">
              <a:noFill/>
              <a:prstDash val="solid"/>
              <a:miter/>
            </a:ln>
          </p:spPr>
          <p:txBody>
            <a:bodyPr rtlCol="0" anchor="ctr"/>
            <a:lstStyle/>
            <a:p>
              <a:pPr algn="ctr">
                <a:lnSpc>
                  <a:spcPct val="90000"/>
                </a:lnSpc>
                <a:spcAft>
                  <a:spcPts val="0"/>
                </a:spcAft>
              </a:pPr>
              <a:r>
                <a:rPr lang="en-US" sz="700" b="0">
                  <a:latin typeface="Ubuntu" panose="020B0504030602030204" pitchFamily="34" charset="0"/>
                </a:rPr>
                <a:t>0</a:t>
              </a:r>
            </a:p>
            <a:p>
              <a:pPr algn="ctr">
                <a:lnSpc>
                  <a:spcPct val="90000"/>
                </a:lnSpc>
                <a:spcAft>
                  <a:spcPts val="0"/>
                </a:spcAft>
              </a:pPr>
              <a:r>
                <a:rPr lang="en-US" sz="700" b="0">
                  <a:latin typeface="Ubuntu" panose="020B0504030602030204" pitchFamily="34" charset="0"/>
                </a:rPr>
                <a:t>244</a:t>
              </a:r>
            </a:p>
            <a:p>
              <a:pPr algn="ctr">
                <a:lnSpc>
                  <a:spcPct val="90000"/>
                </a:lnSpc>
                <a:spcAft>
                  <a:spcPts val="0"/>
                </a:spcAft>
              </a:pPr>
              <a:r>
                <a:rPr lang="en-US" sz="700" b="0">
                  <a:latin typeface="Ubuntu" panose="020B0504030602030204" pitchFamily="34" charset="0"/>
                </a:rPr>
                <a:t>203</a:t>
              </a:r>
            </a:p>
          </p:txBody>
        </p:sp>
        <p:sp>
          <p:nvSpPr>
            <p:cNvPr id="71" name="Forme libre : forme 70">
              <a:extLst>
                <a:ext uri="{FF2B5EF4-FFF2-40B4-BE49-F238E27FC236}">
                  <a16:creationId xmlns:a16="http://schemas.microsoft.com/office/drawing/2014/main" id="{59DA3B5B-D788-45A0-A698-ABE05A9025B0}"/>
                </a:ext>
              </a:extLst>
            </p:cNvPr>
            <p:cNvSpPr/>
            <p:nvPr/>
          </p:nvSpPr>
          <p:spPr>
            <a:xfrm>
              <a:off x="14041053" y="3644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178036"/>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23</a:t>
              </a:r>
            </a:p>
            <a:p>
              <a:pPr algn="ctr">
                <a:lnSpc>
                  <a:spcPct val="90000"/>
                </a:lnSpc>
                <a:spcAft>
                  <a:spcPts val="0"/>
                </a:spcAft>
              </a:pPr>
              <a:r>
                <a:rPr lang="en-US" sz="700" b="0">
                  <a:solidFill>
                    <a:schemeClr val="bg1"/>
                  </a:solidFill>
                  <a:latin typeface="Ubuntu" panose="020B0504030602030204" pitchFamily="34" charset="0"/>
                </a:rPr>
                <a:t>128</a:t>
              </a:r>
            </a:p>
            <a:p>
              <a:pPr algn="ctr">
                <a:lnSpc>
                  <a:spcPct val="90000"/>
                </a:lnSpc>
                <a:spcAft>
                  <a:spcPts val="0"/>
                </a:spcAft>
              </a:pPr>
              <a:r>
                <a:rPr lang="en-US" sz="700" b="0">
                  <a:solidFill>
                    <a:schemeClr val="bg1"/>
                  </a:solidFill>
                  <a:latin typeface="Ubuntu" panose="020B0504030602030204" pitchFamily="34" charset="0"/>
                </a:rPr>
                <a:t>54</a:t>
              </a:r>
            </a:p>
          </p:txBody>
        </p:sp>
        <p:sp>
          <p:nvSpPr>
            <p:cNvPr id="72" name="Forme libre : forme 71">
              <a:extLst>
                <a:ext uri="{FF2B5EF4-FFF2-40B4-BE49-F238E27FC236}">
                  <a16:creationId xmlns:a16="http://schemas.microsoft.com/office/drawing/2014/main" id="{B988192C-3701-4200-ADA5-936C0610D953}"/>
                </a:ext>
              </a:extLst>
            </p:cNvPr>
            <p:cNvSpPr/>
            <p:nvPr/>
          </p:nvSpPr>
          <p:spPr>
            <a:xfrm>
              <a:off x="14041053" y="3231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178C3D"/>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23</a:t>
              </a:r>
            </a:p>
            <a:p>
              <a:pPr algn="ctr">
                <a:lnSpc>
                  <a:spcPct val="90000"/>
                </a:lnSpc>
                <a:spcAft>
                  <a:spcPts val="0"/>
                </a:spcAft>
              </a:pPr>
              <a:r>
                <a:rPr lang="en-US" sz="700" b="0">
                  <a:solidFill>
                    <a:schemeClr val="bg1"/>
                  </a:solidFill>
                  <a:latin typeface="Ubuntu" panose="020B0504030602030204" pitchFamily="34" charset="0"/>
                </a:rPr>
                <a:t>140</a:t>
              </a:r>
            </a:p>
            <a:p>
              <a:pPr algn="ctr">
                <a:lnSpc>
                  <a:spcPct val="90000"/>
                </a:lnSpc>
                <a:spcAft>
                  <a:spcPts val="0"/>
                </a:spcAft>
              </a:pPr>
              <a:r>
                <a:rPr lang="en-US" sz="700" b="0">
                  <a:solidFill>
                    <a:schemeClr val="bg1"/>
                  </a:solidFill>
                  <a:latin typeface="Ubuntu" panose="020B0504030602030204" pitchFamily="34" charset="0"/>
                </a:rPr>
                <a:t>61</a:t>
              </a:r>
            </a:p>
          </p:txBody>
        </p:sp>
        <p:sp>
          <p:nvSpPr>
            <p:cNvPr id="73" name="Forme libre : forme 72">
              <a:extLst>
                <a:ext uri="{FF2B5EF4-FFF2-40B4-BE49-F238E27FC236}">
                  <a16:creationId xmlns:a16="http://schemas.microsoft.com/office/drawing/2014/main" id="{FDFAC846-10F6-421E-8B39-673C784E01DE}"/>
                </a:ext>
              </a:extLst>
            </p:cNvPr>
            <p:cNvSpPr/>
            <p:nvPr/>
          </p:nvSpPr>
          <p:spPr>
            <a:xfrm>
              <a:off x="14041053" y="2818581"/>
              <a:ext cx="360865"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2EA657"/>
            </a:solidFill>
            <a:ln w="6695" cap="flat">
              <a:noFill/>
              <a:prstDash val="solid"/>
              <a:miter/>
            </a:ln>
          </p:spPr>
          <p:txBody>
            <a:bodyPr rtlCol="0" anchor="ctr"/>
            <a:lstStyle/>
            <a:p>
              <a:pPr algn="ctr">
                <a:lnSpc>
                  <a:spcPct val="90000"/>
                </a:lnSpc>
                <a:spcAft>
                  <a:spcPts val="0"/>
                </a:spcAft>
              </a:pPr>
              <a:r>
                <a:rPr lang="en-US" sz="700" b="0">
                  <a:latin typeface="Ubuntu" panose="020B0504030602030204" pitchFamily="34" charset="0"/>
                </a:rPr>
                <a:t>46</a:t>
              </a:r>
            </a:p>
            <a:p>
              <a:pPr algn="ctr">
                <a:lnSpc>
                  <a:spcPct val="90000"/>
                </a:lnSpc>
                <a:spcAft>
                  <a:spcPts val="0"/>
                </a:spcAft>
              </a:pPr>
              <a:r>
                <a:rPr lang="en-US" sz="700" b="0">
                  <a:latin typeface="Ubuntu" panose="020B0504030602030204" pitchFamily="34" charset="0"/>
                </a:rPr>
                <a:t>166</a:t>
              </a:r>
            </a:p>
            <a:p>
              <a:pPr algn="ctr">
                <a:lnSpc>
                  <a:spcPct val="90000"/>
                </a:lnSpc>
                <a:spcAft>
                  <a:spcPts val="0"/>
                </a:spcAft>
              </a:pPr>
              <a:r>
                <a:rPr lang="en-US" sz="700" b="0">
                  <a:latin typeface="Ubuntu" panose="020B0504030602030204" pitchFamily="34" charset="0"/>
                </a:rPr>
                <a:t>87</a:t>
              </a:r>
            </a:p>
          </p:txBody>
        </p:sp>
        <p:sp>
          <p:nvSpPr>
            <p:cNvPr id="74" name="Forme libre : forme 73">
              <a:extLst>
                <a:ext uri="{FF2B5EF4-FFF2-40B4-BE49-F238E27FC236}">
                  <a16:creationId xmlns:a16="http://schemas.microsoft.com/office/drawing/2014/main" id="{353643F0-22F7-4B48-AE39-5FC8C334472F}"/>
                </a:ext>
              </a:extLst>
            </p:cNvPr>
            <p:cNvSpPr/>
            <p:nvPr/>
          </p:nvSpPr>
          <p:spPr>
            <a:xfrm>
              <a:off x="14041053" y="2405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33B569"/>
            </a:solidFill>
            <a:ln w="6695" cap="flat">
              <a:noFill/>
              <a:prstDash val="solid"/>
              <a:miter/>
            </a:ln>
          </p:spPr>
          <p:txBody>
            <a:bodyPr rtlCol="0" anchor="ctr"/>
            <a:lstStyle/>
            <a:p>
              <a:pPr algn="ctr">
                <a:lnSpc>
                  <a:spcPct val="90000"/>
                </a:lnSpc>
                <a:spcAft>
                  <a:spcPts val="0"/>
                </a:spcAft>
              </a:pPr>
              <a:r>
                <a:rPr lang="en-US" sz="700" b="0">
                  <a:latin typeface="Ubuntu" panose="020B0504030602030204" pitchFamily="34" charset="0"/>
                </a:rPr>
                <a:t>51</a:t>
              </a:r>
            </a:p>
            <a:p>
              <a:pPr algn="ctr">
                <a:lnSpc>
                  <a:spcPct val="90000"/>
                </a:lnSpc>
                <a:spcAft>
                  <a:spcPts val="0"/>
                </a:spcAft>
              </a:pPr>
              <a:r>
                <a:rPr lang="en-US" sz="700" b="0">
                  <a:latin typeface="Ubuntu" panose="020B0504030602030204" pitchFamily="34" charset="0"/>
                </a:rPr>
                <a:t>181</a:t>
              </a:r>
            </a:p>
            <a:p>
              <a:pPr algn="ctr">
                <a:lnSpc>
                  <a:spcPct val="90000"/>
                </a:lnSpc>
                <a:spcAft>
                  <a:spcPts val="0"/>
                </a:spcAft>
              </a:pPr>
              <a:r>
                <a:rPr lang="en-US" sz="700" b="0">
                  <a:latin typeface="Ubuntu" panose="020B0504030602030204" pitchFamily="34" charset="0"/>
                </a:rPr>
                <a:t>105</a:t>
              </a:r>
            </a:p>
          </p:txBody>
        </p:sp>
        <p:sp>
          <p:nvSpPr>
            <p:cNvPr id="75" name="Forme libre : forme 74">
              <a:extLst>
                <a:ext uri="{FF2B5EF4-FFF2-40B4-BE49-F238E27FC236}">
                  <a16:creationId xmlns:a16="http://schemas.microsoft.com/office/drawing/2014/main" id="{33F41D49-321E-46F2-BE66-44E85399808F}"/>
                </a:ext>
              </a:extLst>
            </p:cNvPr>
            <p:cNvSpPr/>
            <p:nvPr/>
          </p:nvSpPr>
          <p:spPr>
            <a:xfrm>
              <a:off x="14041053" y="1992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57CF80"/>
            </a:solidFill>
            <a:ln w="6695" cap="flat">
              <a:noFill/>
              <a:prstDash val="solid"/>
              <a:miter/>
            </a:ln>
          </p:spPr>
          <p:txBody>
            <a:bodyPr rtlCol="0" anchor="ctr"/>
            <a:lstStyle/>
            <a:p>
              <a:pPr algn="ctr">
                <a:lnSpc>
                  <a:spcPct val="90000"/>
                </a:lnSpc>
                <a:spcAft>
                  <a:spcPts val="0"/>
                </a:spcAft>
              </a:pPr>
              <a:endParaRPr lang="en-US" sz="700" b="0">
                <a:latin typeface="Ubuntu" panose="020B0504030602030204" pitchFamily="34" charset="0"/>
              </a:endParaRPr>
            </a:p>
            <a:p>
              <a:pPr algn="ctr">
                <a:lnSpc>
                  <a:spcPct val="90000"/>
                </a:lnSpc>
                <a:spcAft>
                  <a:spcPts val="0"/>
                </a:spcAft>
              </a:pPr>
              <a:r>
                <a:rPr lang="en-US" sz="700" b="0">
                  <a:latin typeface="Ubuntu" panose="020B0504030602030204" pitchFamily="34" charset="0"/>
                </a:rPr>
                <a:t>87</a:t>
              </a:r>
            </a:p>
            <a:p>
              <a:pPr algn="ctr">
                <a:lnSpc>
                  <a:spcPct val="90000"/>
                </a:lnSpc>
                <a:spcAft>
                  <a:spcPts val="0"/>
                </a:spcAft>
              </a:pPr>
              <a:r>
                <a:rPr lang="en-US" sz="700" b="0">
                  <a:latin typeface="Ubuntu" panose="020B0504030602030204" pitchFamily="34" charset="0"/>
                </a:rPr>
                <a:t>207</a:t>
              </a:r>
            </a:p>
            <a:p>
              <a:pPr algn="ctr">
                <a:lnSpc>
                  <a:spcPct val="90000"/>
                </a:lnSpc>
                <a:spcAft>
                  <a:spcPts val="0"/>
                </a:spcAft>
              </a:pPr>
              <a:r>
                <a:rPr lang="en-US" sz="700" b="0">
                  <a:latin typeface="Ubuntu" panose="020B0504030602030204" pitchFamily="34" charset="0"/>
                </a:rPr>
                <a:t>128</a:t>
              </a:r>
            </a:p>
            <a:p>
              <a:pPr algn="ctr">
                <a:lnSpc>
                  <a:spcPct val="90000"/>
                </a:lnSpc>
                <a:spcAft>
                  <a:spcPts val="0"/>
                </a:spcAft>
              </a:pPr>
              <a:endParaRPr lang="en-US" sz="700" b="0">
                <a:latin typeface="Ubuntu" panose="020B0504030602030204" pitchFamily="34" charset="0"/>
              </a:endParaRPr>
            </a:p>
          </p:txBody>
        </p:sp>
        <p:sp>
          <p:nvSpPr>
            <p:cNvPr id="76" name="Forme libre : forme 75">
              <a:extLst>
                <a:ext uri="{FF2B5EF4-FFF2-40B4-BE49-F238E27FC236}">
                  <a16:creationId xmlns:a16="http://schemas.microsoft.com/office/drawing/2014/main" id="{99A866AE-65FA-4F9E-98D0-E71681C14AC2}"/>
                </a:ext>
              </a:extLst>
            </p:cNvPr>
            <p:cNvSpPr/>
            <p:nvPr/>
          </p:nvSpPr>
          <p:spPr>
            <a:xfrm>
              <a:off x="15145311" y="3644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173340"/>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23</a:t>
              </a:r>
            </a:p>
            <a:p>
              <a:pPr algn="ctr">
                <a:lnSpc>
                  <a:spcPct val="90000"/>
                </a:lnSpc>
                <a:spcAft>
                  <a:spcPts val="0"/>
                </a:spcAft>
              </a:pPr>
              <a:r>
                <a:rPr lang="en-US" sz="700" b="0">
                  <a:solidFill>
                    <a:schemeClr val="bg1"/>
                  </a:solidFill>
                  <a:latin typeface="Ubuntu" panose="020B0504030602030204" pitchFamily="34" charset="0"/>
                </a:rPr>
                <a:t>51</a:t>
              </a:r>
            </a:p>
            <a:p>
              <a:pPr algn="ctr">
                <a:lnSpc>
                  <a:spcPct val="90000"/>
                </a:lnSpc>
                <a:spcAft>
                  <a:spcPts val="0"/>
                </a:spcAft>
              </a:pPr>
              <a:r>
                <a:rPr lang="en-US" sz="700" b="0">
                  <a:solidFill>
                    <a:schemeClr val="bg1"/>
                  </a:solidFill>
                  <a:latin typeface="Ubuntu" panose="020B0504030602030204" pitchFamily="34" charset="0"/>
                </a:rPr>
                <a:t>64</a:t>
              </a:r>
            </a:p>
          </p:txBody>
        </p:sp>
        <p:sp>
          <p:nvSpPr>
            <p:cNvPr id="77" name="Forme libre : forme 76">
              <a:extLst>
                <a:ext uri="{FF2B5EF4-FFF2-40B4-BE49-F238E27FC236}">
                  <a16:creationId xmlns:a16="http://schemas.microsoft.com/office/drawing/2014/main" id="{FF63074E-4AF4-4930-9679-FD2D7A0F2A11}"/>
                </a:ext>
              </a:extLst>
            </p:cNvPr>
            <p:cNvSpPr/>
            <p:nvPr/>
          </p:nvSpPr>
          <p:spPr>
            <a:xfrm>
              <a:off x="15145311" y="3231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214554"/>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33</a:t>
              </a:r>
            </a:p>
            <a:p>
              <a:pPr algn="ctr">
                <a:lnSpc>
                  <a:spcPct val="90000"/>
                </a:lnSpc>
                <a:spcAft>
                  <a:spcPts val="0"/>
                </a:spcAft>
              </a:pPr>
              <a:r>
                <a:rPr lang="en-US" sz="700" b="0">
                  <a:solidFill>
                    <a:schemeClr val="bg1"/>
                  </a:solidFill>
                  <a:latin typeface="Ubuntu" panose="020B0504030602030204" pitchFamily="34" charset="0"/>
                </a:rPr>
                <a:t>69</a:t>
              </a:r>
            </a:p>
            <a:p>
              <a:pPr algn="ctr">
                <a:lnSpc>
                  <a:spcPct val="90000"/>
                </a:lnSpc>
                <a:spcAft>
                  <a:spcPts val="0"/>
                </a:spcAft>
              </a:pPr>
              <a:r>
                <a:rPr lang="en-US" sz="700" b="0">
                  <a:solidFill>
                    <a:schemeClr val="bg1"/>
                  </a:solidFill>
                  <a:latin typeface="Ubuntu" panose="020B0504030602030204" pitchFamily="34" charset="0"/>
                </a:rPr>
                <a:t>84</a:t>
              </a:r>
            </a:p>
          </p:txBody>
        </p:sp>
        <p:sp>
          <p:nvSpPr>
            <p:cNvPr id="78" name="Forme libre : forme 77">
              <a:extLst>
                <a:ext uri="{FF2B5EF4-FFF2-40B4-BE49-F238E27FC236}">
                  <a16:creationId xmlns:a16="http://schemas.microsoft.com/office/drawing/2014/main" id="{56DB4C49-7593-476E-9314-2444B469873A}"/>
                </a:ext>
              </a:extLst>
            </p:cNvPr>
            <p:cNvSpPr/>
            <p:nvPr/>
          </p:nvSpPr>
          <p:spPr>
            <a:xfrm>
              <a:off x="15145311" y="2818581"/>
              <a:ext cx="360865"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14596B"/>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20</a:t>
              </a:r>
            </a:p>
            <a:p>
              <a:pPr algn="ctr">
                <a:lnSpc>
                  <a:spcPct val="90000"/>
                </a:lnSpc>
                <a:spcAft>
                  <a:spcPts val="0"/>
                </a:spcAft>
              </a:pPr>
              <a:r>
                <a:rPr lang="en-US" sz="700" b="0">
                  <a:solidFill>
                    <a:schemeClr val="bg1"/>
                  </a:solidFill>
                  <a:latin typeface="Ubuntu" panose="020B0504030602030204" pitchFamily="34" charset="0"/>
                </a:rPr>
                <a:t>89</a:t>
              </a:r>
            </a:p>
            <a:p>
              <a:pPr algn="ctr">
                <a:lnSpc>
                  <a:spcPct val="90000"/>
                </a:lnSpc>
                <a:spcAft>
                  <a:spcPts val="0"/>
                </a:spcAft>
              </a:pPr>
              <a:r>
                <a:rPr lang="en-US" sz="700" b="0">
                  <a:solidFill>
                    <a:schemeClr val="bg1"/>
                  </a:solidFill>
                  <a:latin typeface="Ubuntu" panose="020B0504030602030204" pitchFamily="34" charset="0"/>
                </a:rPr>
                <a:t>107</a:t>
              </a:r>
            </a:p>
          </p:txBody>
        </p:sp>
        <p:sp>
          <p:nvSpPr>
            <p:cNvPr id="79" name="Forme libre : forme 78">
              <a:extLst>
                <a:ext uri="{FF2B5EF4-FFF2-40B4-BE49-F238E27FC236}">
                  <a16:creationId xmlns:a16="http://schemas.microsoft.com/office/drawing/2014/main" id="{82B57E86-9AA1-49BE-93E7-6C1DB4AFDDF9}"/>
                </a:ext>
              </a:extLst>
            </p:cNvPr>
            <p:cNvSpPr/>
            <p:nvPr/>
          </p:nvSpPr>
          <p:spPr>
            <a:xfrm>
              <a:off x="15145311" y="2405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336B7D"/>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51</a:t>
              </a:r>
            </a:p>
            <a:p>
              <a:pPr algn="ctr">
                <a:lnSpc>
                  <a:spcPct val="90000"/>
                </a:lnSpc>
                <a:spcAft>
                  <a:spcPts val="0"/>
                </a:spcAft>
              </a:pPr>
              <a:r>
                <a:rPr lang="en-US" sz="700" b="0">
                  <a:solidFill>
                    <a:schemeClr val="bg1"/>
                  </a:solidFill>
                  <a:latin typeface="Ubuntu" panose="020B0504030602030204" pitchFamily="34" charset="0"/>
                </a:rPr>
                <a:t>107</a:t>
              </a:r>
            </a:p>
            <a:p>
              <a:pPr algn="ctr">
                <a:lnSpc>
                  <a:spcPct val="90000"/>
                </a:lnSpc>
                <a:spcAft>
                  <a:spcPts val="0"/>
                </a:spcAft>
              </a:pPr>
              <a:r>
                <a:rPr lang="en-US" sz="700" b="0">
                  <a:solidFill>
                    <a:schemeClr val="bg1"/>
                  </a:solidFill>
                  <a:latin typeface="Ubuntu" panose="020B0504030602030204" pitchFamily="34" charset="0"/>
                </a:rPr>
                <a:t>25</a:t>
              </a:r>
            </a:p>
          </p:txBody>
        </p:sp>
        <p:sp>
          <p:nvSpPr>
            <p:cNvPr id="80" name="Forme libre : forme 79">
              <a:extLst>
                <a:ext uri="{FF2B5EF4-FFF2-40B4-BE49-F238E27FC236}">
                  <a16:creationId xmlns:a16="http://schemas.microsoft.com/office/drawing/2014/main" id="{F58D84FF-3235-47A7-A015-65B66A7E9528}"/>
                </a:ext>
              </a:extLst>
            </p:cNvPr>
            <p:cNvSpPr/>
            <p:nvPr/>
          </p:nvSpPr>
          <p:spPr>
            <a:xfrm>
              <a:off x="15145311" y="1992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338091"/>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51</a:t>
              </a:r>
            </a:p>
            <a:p>
              <a:pPr algn="ctr">
                <a:lnSpc>
                  <a:spcPct val="90000"/>
                </a:lnSpc>
                <a:spcAft>
                  <a:spcPts val="0"/>
                </a:spcAft>
              </a:pPr>
              <a:r>
                <a:rPr lang="en-US" sz="700" b="0">
                  <a:solidFill>
                    <a:schemeClr val="bg1"/>
                  </a:solidFill>
                  <a:latin typeface="Ubuntu" panose="020B0504030602030204" pitchFamily="34" charset="0"/>
                </a:rPr>
                <a:t>128</a:t>
              </a:r>
            </a:p>
            <a:p>
              <a:pPr algn="ctr">
                <a:lnSpc>
                  <a:spcPct val="90000"/>
                </a:lnSpc>
                <a:spcAft>
                  <a:spcPts val="0"/>
                </a:spcAft>
              </a:pPr>
              <a:r>
                <a:rPr lang="en-US" sz="700" b="0">
                  <a:solidFill>
                    <a:schemeClr val="bg1"/>
                  </a:solidFill>
                  <a:latin typeface="Ubuntu" panose="020B0504030602030204" pitchFamily="34" charset="0"/>
                </a:rPr>
                <a:t>145</a:t>
              </a:r>
            </a:p>
          </p:txBody>
        </p:sp>
        <p:sp>
          <p:nvSpPr>
            <p:cNvPr id="81" name="Forme libre : forme 80">
              <a:extLst>
                <a:ext uri="{FF2B5EF4-FFF2-40B4-BE49-F238E27FC236}">
                  <a16:creationId xmlns:a16="http://schemas.microsoft.com/office/drawing/2014/main" id="{0C2FDFFD-39D1-4054-899F-2527AF6109D7}"/>
                </a:ext>
              </a:extLst>
            </p:cNvPr>
            <p:cNvSpPr/>
            <p:nvPr/>
          </p:nvSpPr>
          <p:spPr>
            <a:xfrm>
              <a:off x="14408740" y="3644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7D74"/>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0</a:t>
              </a:r>
            </a:p>
            <a:p>
              <a:pPr algn="ctr">
                <a:lnSpc>
                  <a:spcPct val="90000"/>
                </a:lnSpc>
                <a:spcAft>
                  <a:spcPts val="0"/>
                </a:spcAft>
              </a:pPr>
              <a:r>
                <a:rPr lang="en-US" sz="700" b="0">
                  <a:solidFill>
                    <a:schemeClr val="bg1"/>
                  </a:solidFill>
                  <a:latin typeface="Ubuntu" panose="020B0504030602030204" pitchFamily="34" charset="0"/>
                </a:rPr>
                <a:t>125</a:t>
              </a:r>
            </a:p>
            <a:p>
              <a:pPr algn="ctr">
                <a:lnSpc>
                  <a:spcPct val="90000"/>
                </a:lnSpc>
                <a:spcAft>
                  <a:spcPts val="0"/>
                </a:spcAft>
              </a:pPr>
              <a:r>
                <a:rPr lang="en-US" sz="700" b="0">
                  <a:solidFill>
                    <a:schemeClr val="bg1"/>
                  </a:solidFill>
                  <a:latin typeface="Ubuntu" panose="020B0504030602030204" pitchFamily="34" charset="0"/>
                </a:rPr>
                <a:t>116</a:t>
              </a:r>
            </a:p>
          </p:txBody>
        </p:sp>
        <p:sp>
          <p:nvSpPr>
            <p:cNvPr id="82" name="Forme libre : forme 81">
              <a:extLst>
                <a:ext uri="{FF2B5EF4-FFF2-40B4-BE49-F238E27FC236}">
                  <a16:creationId xmlns:a16="http://schemas.microsoft.com/office/drawing/2014/main" id="{3B4493E8-9680-4EA3-9A68-6174B5ADF266}"/>
                </a:ext>
              </a:extLst>
            </p:cNvPr>
            <p:cNvSpPr/>
            <p:nvPr/>
          </p:nvSpPr>
          <p:spPr>
            <a:xfrm>
              <a:off x="14408740" y="3231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929B"/>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0</a:t>
              </a:r>
            </a:p>
            <a:p>
              <a:pPr algn="ctr">
                <a:lnSpc>
                  <a:spcPct val="90000"/>
                </a:lnSpc>
                <a:spcAft>
                  <a:spcPts val="0"/>
                </a:spcAft>
              </a:pPr>
              <a:r>
                <a:rPr lang="en-US" sz="700" b="0">
                  <a:solidFill>
                    <a:schemeClr val="bg1"/>
                  </a:solidFill>
                  <a:latin typeface="Ubuntu" panose="020B0504030602030204" pitchFamily="34" charset="0"/>
                </a:rPr>
                <a:t>146</a:t>
              </a:r>
            </a:p>
            <a:p>
              <a:pPr algn="ctr">
                <a:lnSpc>
                  <a:spcPct val="90000"/>
                </a:lnSpc>
                <a:spcAft>
                  <a:spcPts val="0"/>
                </a:spcAft>
              </a:pPr>
              <a:r>
                <a:rPr lang="en-US" sz="700" b="0">
                  <a:solidFill>
                    <a:schemeClr val="bg1"/>
                  </a:solidFill>
                  <a:latin typeface="Ubuntu" panose="020B0504030602030204" pitchFamily="34" charset="0"/>
                </a:rPr>
                <a:t>155</a:t>
              </a:r>
            </a:p>
          </p:txBody>
        </p:sp>
        <p:sp>
          <p:nvSpPr>
            <p:cNvPr id="83" name="Forme libre : forme 82">
              <a:extLst>
                <a:ext uri="{FF2B5EF4-FFF2-40B4-BE49-F238E27FC236}">
                  <a16:creationId xmlns:a16="http://schemas.microsoft.com/office/drawing/2014/main" id="{B4B6B943-D34B-48B2-95E0-76C5F8BA25FA}"/>
                </a:ext>
              </a:extLst>
            </p:cNvPr>
            <p:cNvSpPr/>
            <p:nvPr/>
          </p:nvSpPr>
          <p:spPr>
            <a:xfrm>
              <a:off x="14408740" y="2818581"/>
              <a:ext cx="360865"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00BFBF"/>
            </a:solidFill>
            <a:ln w="6695" cap="flat">
              <a:noFill/>
              <a:prstDash val="solid"/>
              <a:miter/>
            </a:ln>
          </p:spPr>
          <p:txBody>
            <a:bodyPr rtlCol="0" anchor="ctr"/>
            <a:lstStyle/>
            <a:p>
              <a:pPr algn="ctr">
                <a:lnSpc>
                  <a:spcPct val="90000"/>
                </a:lnSpc>
                <a:spcAft>
                  <a:spcPts val="0"/>
                </a:spcAft>
              </a:pPr>
              <a:r>
                <a:rPr lang="en-US" sz="700" b="0">
                  <a:latin typeface="Ubuntu" panose="020B0504030602030204" pitchFamily="34" charset="0"/>
                </a:rPr>
                <a:t>0</a:t>
              </a:r>
            </a:p>
            <a:p>
              <a:pPr algn="ctr">
                <a:lnSpc>
                  <a:spcPct val="90000"/>
                </a:lnSpc>
                <a:spcAft>
                  <a:spcPts val="0"/>
                </a:spcAft>
              </a:pPr>
              <a:r>
                <a:rPr lang="en-US" sz="700" b="0">
                  <a:latin typeface="Ubuntu" panose="020B0504030602030204" pitchFamily="34" charset="0"/>
                </a:rPr>
                <a:t>191</a:t>
              </a:r>
            </a:p>
            <a:p>
              <a:pPr algn="ctr">
                <a:lnSpc>
                  <a:spcPct val="90000"/>
                </a:lnSpc>
                <a:spcAft>
                  <a:spcPts val="0"/>
                </a:spcAft>
              </a:pPr>
              <a:r>
                <a:rPr lang="en-US" sz="700" b="0">
                  <a:latin typeface="Ubuntu" panose="020B0504030602030204" pitchFamily="34" charset="0"/>
                </a:rPr>
                <a:t>191</a:t>
              </a:r>
            </a:p>
          </p:txBody>
        </p:sp>
        <p:sp>
          <p:nvSpPr>
            <p:cNvPr id="84" name="Forme libre : forme 83">
              <a:extLst>
                <a:ext uri="{FF2B5EF4-FFF2-40B4-BE49-F238E27FC236}">
                  <a16:creationId xmlns:a16="http://schemas.microsoft.com/office/drawing/2014/main" id="{B434FFE6-E50A-4EA9-83D4-F9F4917BBCB8}"/>
                </a:ext>
              </a:extLst>
            </p:cNvPr>
            <p:cNvSpPr/>
            <p:nvPr/>
          </p:nvSpPr>
          <p:spPr>
            <a:xfrm>
              <a:off x="14408740" y="2405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D5D0"/>
            </a:solidFill>
            <a:ln w="6695" cap="flat">
              <a:noFill/>
              <a:prstDash val="solid"/>
              <a:miter/>
            </a:ln>
          </p:spPr>
          <p:txBody>
            <a:bodyPr rtlCol="0" anchor="ctr"/>
            <a:lstStyle/>
            <a:p>
              <a:pPr algn="ctr">
                <a:lnSpc>
                  <a:spcPct val="90000"/>
                </a:lnSpc>
                <a:spcAft>
                  <a:spcPts val="0"/>
                </a:spcAft>
              </a:pPr>
              <a:r>
                <a:rPr lang="en-US" sz="700" b="0">
                  <a:latin typeface="Ubuntu" panose="020B0504030602030204" pitchFamily="34" charset="0"/>
                </a:rPr>
                <a:t>0</a:t>
              </a:r>
            </a:p>
            <a:p>
              <a:pPr algn="ctr">
                <a:lnSpc>
                  <a:spcPct val="90000"/>
                </a:lnSpc>
                <a:spcAft>
                  <a:spcPts val="0"/>
                </a:spcAft>
              </a:pPr>
              <a:r>
                <a:rPr lang="en-US" sz="700" b="0">
                  <a:latin typeface="Ubuntu" panose="020B0504030602030204" pitchFamily="34" charset="0"/>
                </a:rPr>
                <a:t>213</a:t>
              </a:r>
            </a:p>
            <a:p>
              <a:pPr algn="ctr">
                <a:lnSpc>
                  <a:spcPct val="90000"/>
                </a:lnSpc>
                <a:spcAft>
                  <a:spcPts val="0"/>
                </a:spcAft>
              </a:pPr>
              <a:r>
                <a:rPr lang="en-US" sz="700" b="0">
                  <a:latin typeface="Ubuntu" panose="020B0504030602030204" pitchFamily="34" charset="0"/>
                </a:rPr>
                <a:t>208</a:t>
              </a:r>
            </a:p>
          </p:txBody>
        </p:sp>
        <p:sp>
          <p:nvSpPr>
            <p:cNvPr id="85" name="Forme libre : forme 84">
              <a:extLst>
                <a:ext uri="{FF2B5EF4-FFF2-40B4-BE49-F238E27FC236}">
                  <a16:creationId xmlns:a16="http://schemas.microsoft.com/office/drawing/2014/main" id="{E0BE1B97-A7F2-4E15-8D45-CD3F50622B5F}"/>
                </a:ext>
              </a:extLst>
            </p:cNvPr>
            <p:cNvSpPr/>
            <p:nvPr/>
          </p:nvSpPr>
          <p:spPr>
            <a:xfrm>
              <a:off x="14408740" y="1992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E6E3"/>
            </a:solidFill>
            <a:ln w="6695" cap="flat">
              <a:noFill/>
              <a:prstDash val="solid"/>
              <a:miter/>
            </a:ln>
          </p:spPr>
          <p:txBody>
            <a:bodyPr rtlCol="0" anchor="ctr"/>
            <a:lstStyle/>
            <a:p>
              <a:pPr algn="ctr">
                <a:lnSpc>
                  <a:spcPct val="90000"/>
                </a:lnSpc>
                <a:spcAft>
                  <a:spcPts val="0"/>
                </a:spcAft>
              </a:pPr>
              <a:r>
                <a:rPr lang="en-US" sz="700" b="0">
                  <a:latin typeface="Ubuntu" panose="020B0504030602030204" pitchFamily="34" charset="0"/>
                </a:rPr>
                <a:t>0</a:t>
              </a:r>
            </a:p>
            <a:p>
              <a:pPr algn="ctr">
                <a:lnSpc>
                  <a:spcPct val="90000"/>
                </a:lnSpc>
                <a:spcAft>
                  <a:spcPts val="0"/>
                </a:spcAft>
              </a:pPr>
              <a:r>
                <a:rPr lang="en-US" sz="700" b="0">
                  <a:latin typeface="Ubuntu" panose="020B0504030602030204" pitchFamily="34" charset="0"/>
                </a:rPr>
                <a:t>230</a:t>
              </a:r>
            </a:p>
            <a:p>
              <a:pPr algn="ctr">
                <a:lnSpc>
                  <a:spcPct val="90000"/>
                </a:lnSpc>
                <a:spcAft>
                  <a:spcPts val="0"/>
                </a:spcAft>
              </a:pPr>
              <a:r>
                <a:rPr lang="en-US" sz="700" b="0">
                  <a:latin typeface="Ubuntu" panose="020B0504030602030204" pitchFamily="34" charset="0"/>
                </a:rPr>
                <a:t>227</a:t>
              </a:r>
            </a:p>
          </p:txBody>
        </p:sp>
      </p:grpSp>
      <p:sp>
        <p:nvSpPr>
          <p:cNvPr id="65" name="Rectangle 27">
            <a:extLst>
              <a:ext uri="{FF2B5EF4-FFF2-40B4-BE49-F238E27FC236}">
                <a16:creationId xmlns:a16="http://schemas.microsoft.com/office/drawing/2014/main" id="{5B538C81-213B-41EC-BB81-FEF313C9D880}"/>
              </a:ext>
            </a:extLst>
          </p:cNvPr>
          <p:cNvSpPr/>
          <p:nvPr userDrawn="1"/>
        </p:nvSpPr>
        <p:spPr>
          <a:xfrm>
            <a:off x="404813" y="6517871"/>
            <a:ext cx="3410847" cy="219456"/>
          </a:xfrm>
          <a:prstGeom prst="rect">
            <a:avLst/>
          </a:prstGeom>
        </p:spPr>
        <p:txBody>
          <a:bodyPr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0">
                <a:solidFill>
                  <a:srgbClr val="A6A6A6"/>
                </a:solidFill>
                <a:latin typeface="Ubuntu" panose="020B0504030602030204" pitchFamily="34" charset="0"/>
                <a:cs typeface="Arial" panose="020B0604020202020204" pitchFamily="34" charset="0"/>
              </a:rPr>
              <a:t>DPFAS | DAAH </a:t>
            </a:r>
            <a:r>
              <a:rPr lang="fr-FR" sz="700" kern="0" noProof="0">
                <a:solidFill>
                  <a:srgbClr val="A6A6A6"/>
                </a:solidFill>
                <a:latin typeface="Ubuntu" panose="020B0504030602030204" pitchFamily="34" charset="0"/>
                <a:cs typeface="Arial" panose="020B0604020202020204" pitchFamily="34" charset="0"/>
              </a:rPr>
              <a:t>| Séminaire </a:t>
            </a:r>
            <a:r>
              <a:rPr lang="en-US" sz="700" kern="0">
                <a:solidFill>
                  <a:srgbClr val="A6A6A6"/>
                </a:solidFill>
                <a:latin typeface="Ubuntu" panose="020B0504030602030204" pitchFamily="34" charset="0"/>
                <a:cs typeface="Arial" panose="020B0604020202020204" pitchFamily="34" charset="0"/>
              </a:rPr>
              <a:t>– 14.12.2022 </a:t>
            </a:r>
          </a:p>
        </p:txBody>
      </p:sp>
      <p:sp>
        <p:nvSpPr>
          <p:cNvPr id="86" name="Retângulo 43">
            <a:extLst>
              <a:ext uri="{FF2B5EF4-FFF2-40B4-BE49-F238E27FC236}">
                <a16:creationId xmlns:a16="http://schemas.microsoft.com/office/drawing/2014/main" id="{5539996C-DD2A-49D6-AFB0-763FCB2EE440}"/>
              </a:ext>
            </a:extLst>
          </p:cNvPr>
          <p:cNvSpPr/>
          <p:nvPr userDrawn="1"/>
        </p:nvSpPr>
        <p:spPr>
          <a:xfrm>
            <a:off x="11744128" y="6517658"/>
            <a:ext cx="229263" cy="215444"/>
          </a:xfrm>
          <a:prstGeom prst="rect">
            <a:avLst/>
          </a:prstGeom>
        </p:spPr>
        <p:txBody>
          <a:bodyPr wrap="square" lIns="0" rIns="0">
            <a:spAutoFit/>
          </a:bodyPr>
          <a:lstStyle/>
          <a:p>
            <a:pPr algn="r"/>
            <a:fld id="{0502E5A9-B53C-401E-A0E0-4A359BB0A9E5}" type="slidenum">
              <a:rPr lang="en-US" sz="800" smtClean="0">
                <a:solidFill>
                  <a:srgbClr val="A6A6A6"/>
                </a:solidFill>
                <a:latin typeface="Ubuntu" panose="020B0504030602030204" pitchFamily="34" charset="0"/>
                <a:cs typeface="Arial" panose="020B0604020202020204" pitchFamily="34" charset="0"/>
              </a:rPr>
              <a:pPr algn="r"/>
              <a:t>‹N°›</a:t>
            </a:fld>
            <a:endParaRPr lang="en-US" sz="800">
              <a:solidFill>
                <a:srgbClr val="A6A6A6"/>
              </a:solidFill>
              <a:latin typeface="Ubuntu" panose="020B0504030602030204" pitchFamily="34" charset="0"/>
              <a:cs typeface="Arial" panose="020B0604020202020204" pitchFamily="34" charset="0"/>
            </a:endParaRPr>
          </a:p>
        </p:txBody>
      </p:sp>
      <p:sp>
        <p:nvSpPr>
          <p:cNvPr id="89" name="Rectangle 27">
            <a:extLst>
              <a:ext uri="{FF2B5EF4-FFF2-40B4-BE49-F238E27FC236}">
                <a16:creationId xmlns:a16="http://schemas.microsoft.com/office/drawing/2014/main" id="{01D50803-B26A-4936-A06C-6E086A6DD719}"/>
              </a:ext>
            </a:extLst>
          </p:cNvPr>
          <p:cNvSpPr/>
          <p:nvPr userDrawn="1"/>
        </p:nvSpPr>
        <p:spPr>
          <a:xfrm>
            <a:off x="7227070" y="6517871"/>
            <a:ext cx="4532162" cy="219456"/>
          </a:xfrm>
          <a:prstGeom prst="rect">
            <a:avLst/>
          </a:prstGeom>
        </p:spPr>
        <p:txBody>
          <a:bodyPr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700">
                <a:solidFill>
                  <a:srgbClr val="A6A6A6"/>
                </a:solidFill>
                <a:latin typeface="Ubuntu" panose="020B0504030602030204" pitchFamily="34" charset="0"/>
                <a:cs typeface="Arial" panose="020B0604020202020204" pitchFamily="34" charset="0"/>
              </a:rPr>
              <a:t>Company Confidential © Capgemini Invent 2022. All rights reserved  |</a:t>
            </a:r>
          </a:p>
        </p:txBody>
      </p:sp>
      <p:pic>
        <p:nvPicPr>
          <p:cNvPr id="62" name="Picture 2" descr="logo cnaf - Enfance et Musique">
            <a:extLst>
              <a:ext uri="{FF2B5EF4-FFF2-40B4-BE49-F238E27FC236}">
                <a16:creationId xmlns:a16="http://schemas.microsoft.com/office/drawing/2014/main" id="{1D2F60D3-43A2-43F1-BBA4-A83E821917B1}"/>
              </a:ext>
            </a:extLst>
          </p:cNvPr>
          <p:cNvPicPr>
            <a:picLocks noChangeAspect="1" noChangeArrowheads="1"/>
          </p:cNvPicPr>
          <p:nvPr userDrawn="1">
            <p:custDataLst>
              <p:tags r:id="rId6"/>
            </p:custDataLst>
          </p:nvPr>
        </p:nvPicPr>
        <p:blipFill rotWithShape="1">
          <a:blip r:embed="rId9" cstate="print">
            <a:extLst>
              <a:ext uri="{28A0092B-C50C-407E-A947-70E740481C1C}">
                <a14:useLocalDpi xmlns:a14="http://schemas.microsoft.com/office/drawing/2010/main" val="0"/>
              </a:ext>
            </a:extLst>
          </a:blip>
          <a:srcRect l="1255" t="1127" r="3510" b="1690"/>
          <a:stretch/>
        </p:blipFill>
        <p:spPr bwMode="auto">
          <a:xfrm>
            <a:off x="11433390" y="206526"/>
            <a:ext cx="368938" cy="522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905397"/>
      </p:ext>
    </p:extLst>
  </p:cSld>
  <p:clrMap bg1="lt1" tx1="dk1" bg2="lt2" tx2="dk2" accent1="accent1" accent2="accent2" accent3="accent3" accent4="accent4" accent5="accent5" accent6="accent6" hlink="hlink" folHlink="folHlink"/>
  <p:sldLayoutIdLst>
    <p:sldLayoutId id="2147483960" r:id="rId1"/>
    <p:sldLayoutId id="2147483955" r:id="rId2"/>
    <p:sldLayoutId id="2147483900" r:id="rId3"/>
  </p:sldLayoutIdLst>
  <p:hf hdr="0"/>
  <p:txStyles>
    <p:titleStyle>
      <a:lvl1pPr marL="0" marR="0" indent="0" algn="l" defTabSz="914400" rtl="0" eaLnBrk="1" fontAlgn="auto" latinLnBrk="0" hangingPunct="1">
        <a:lnSpc>
          <a:spcPct val="90000"/>
        </a:lnSpc>
        <a:spcBef>
          <a:spcPct val="0"/>
        </a:spcBef>
        <a:spcAft>
          <a:spcPts val="0"/>
        </a:spcAft>
        <a:buClrTx/>
        <a:buSzTx/>
        <a:buFontTx/>
        <a:buNone/>
        <a:tabLst/>
        <a:defRPr kumimoji="0" lang="en-US" sz="2600" b="0" i="0" u="none" strike="noStrike" kern="1200" cap="all" spc="0" normalizeH="0" baseline="0" noProof="0" dirty="0">
          <a:ln>
            <a:noFill/>
          </a:ln>
          <a:solidFill>
            <a:schemeClr val="accent4"/>
          </a:solidFill>
          <a:effectLst/>
          <a:uLnTx/>
          <a:uFillTx/>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000" kern="1200" baseline="0">
          <a:solidFill>
            <a:schemeClr val="tx1"/>
          </a:solidFill>
          <a:latin typeface="Ubuntu" panose="020B0504030602030204" pitchFamily="34" charset="0"/>
          <a:ea typeface="+mn-ea"/>
          <a:cs typeface="+mn-cs"/>
        </a:defRPr>
      </a:lvl1pPr>
      <a:lvl2pPr marL="177800" indent="-1778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800" kern="1200" baseline="0">
          <a:solidFill>
            <a:schemeClr val="tx1"/>
          </a:solidFill>
          <a:latin typeface="Ubuntu" panose="020B0504030602030204" pitchFamily="34" charset="0"/>
          <a:ea typeface="+mn-ea"/>
          <a:cs typeface="+mn-cs"/>
        </a:defRPr>
      </a:lvl2pPr>
      <a:lvl3pPr marL="361950" indent="-18415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600" kern="1200" baseline="0">
          <a:solidFill>
            <a:schemeClr val="tx1"/>
          </a:solidFill>
          <a:latin typeface="Ubuntu" panose="020B0504030602030204" pitchFamily="34" charset="0"/>
          <a:ea typeface="+mn-ea"/>
          <a:cs typeface="+mn-cs"/>
        </a:defRPr>
      </a:lvl3pPr>
      <a:lvl4pPr marL="539750" indent="-177800" algn="l" defTabSz="914400" rtl="0" eaLnBrk="1" latinLnBrk="0" hangingPunct="1">
        <a:lnSpc>
          <a:spcPct val="100000"/>
        </a:lnSpc>
        <a:spcBef>
          <a:spcPts val="0"/>
        </a:spcBef>
        <a:spcAft>
          <a:spcPts val="600"/>
        </a:spcAft>
        <a:buClr>
          <a:schemeClr val="tx1"/>
        </a:buClr>
        <a:buFont typeface="Ubuntu" panose="020B0504030602030204" pitchFamily="34" charset="0"/>
        <a:buChar char="–"/>
        <a:defRPr sz="1400" kern="1200" baseline="0">
          <a:solidFill>
            <a:schemeClr val="tx1"/>
          </a:solidFill>
          <a:latin typeface="Ubuntu" panose="020B0504030602030204" pitchFamily="34" charset="0"/>
          <a:ea typeface="+mn-ea"/>
          <a:cs typeface="+mn-cs"/>
        </a:defRPr>
      </a:lvl4pPr>
      <a:lvl5pPr marL="717550" indent="-177800" algn="l" defTabSz="914400" rtl="0" eaLnBrk="1" latinLnBrk="0" hangingPunct="1">
        <a:lnSpc>
          <a:spcPct val="100000"/>
        </a:lnSpc>
        <a:spcBef>
          <a:spcPts val="0"/>
        </a:spcBef>
        <a:spcAft>
          <a:spcPts val="600"/>
        </a:spcAft>
        <a:buClr>
          <a:schemeClr val="accent3"/>
        </a:buClr>
        <a:buFont typeface="Arial" panose="020B0604020202020204" pitchFamily="34" charset="0"/>
        <a:buChar char="•"/>
        <a:defRPr sz="1400" kern="1200" baseline="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09">
          <p15:clr>
            <a:srgbClr val="F26B43"/>
          </p15:clr>
        </p15:guide>
        <p15:guide id="2" pos="7423" userDrawn="1">
          <p15:clr>
            <a:srgbClr val="F26B43"/>
          </p15:clr>
        </p15:guide>
        <p15:guide id="3" orient="horz" pos="4071" userDrawn="1">
          <p15:clr>
            <a:srgbClr val="F26B43"/>
          </p15:clr>
        </p15:guide>
        <p15:guide id="4" pos="255" userDrawn="1">
          <p15:clr>
            <a:srgbClr val="F26B43"/>
          </p15:clr>
        </p15:guide>
        <p15:guide id="5" orient="horz" pos="836" userDrawn="1">
          <p15:clr>
            <a:srgbClr val="F26B43"/>
          </p15:clr>
        </p15:guide>
        <p15:guide id="6" orient="horz" pos="245" userDrawn="1">
          <p15:clr>
            <a:srgbClr val="F26B43"/>
          </p15:clr>
        </p15:guide>
        <p15:guide id="7" pos="3840" userDrawn="1">
          <p15:clr>
            <a:srgbClr val="F26B43"/>
          </p15:clr>
        </p15:guide>
        <p15:guide id="8" pos="3899" userDrawn="1">
          <p15:clr>
            <a:srgbClr val="F26B43"/>
          </p15:clr>
        </p15:guide>
        <p15:guide id="9" pos="3783"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3"/>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1" name="Object 20"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p:spPr>
                  </p:pic>
                </p:oleObj>
              </mc:Fallback>
            </mc:AlternateContent>
          </a:graphicData>
        </a:graphic>
      </p:graphicFrame>
      <p:sp>
        <p:nvSpPr>
          <p:cNvPr id="4" name="Text Placeholder 1"/>
          <p:cNvSpPr>
            <a:spLocks noGrp="1"/>
          </p:cNvSpPr>
          <p:nvPr>
            <p:ph type="body" idx="1"/>
          </p:nvPr>
        </p:nvSpPr>
        <p:spPr>
          <a:xfrm>
            <a:off x="404813" y="1327150"/>
            <a:ext cx="11376880" cy="5135563"/>
          </a:xfrm>
          <a:prstGeom prst="rect">
            <a:avLst/>
          </a:prstGeom>
        </p:spPr>
        <p:txBody>
          <a:bodyPr vert="horz" lIns="0" tIns="0" rIns="0" bIns="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9" name="Title Placeholder 1"/>
          <p:cNvSpPr>
            <a:spLocks noGrp="1"/>
          </p:cNvSpPr>
          <p:nvPr>
            <p:ph type="title"/>
          </p:nvPr>
        </p:nvSpPr>
        <p:spPr>
          <a:xfrm>
            <a:off x="404813" y="388188"/>
            <a:ext cx="10947772" cy="716711"/>
          </a:xfrm>
          <a:prstGeom prst="rect">
            <a:avLst/>
          </a:prstGeom>
        </p:spPr>
        <p:txBody>
          <a:bodyPr vert="horz" lIns="0" tIns="0" rIns="0" bIns="0" rtlCol="0" anchor="b">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a:t>CLICK TO INSERT TITLE</a:t>
            </a:r>
            <a:endParaRPr lang="en-US"/>
          </a:p>
        </p:txBody>
      </p:sp>
      <p:grpSp>
        <p:nvGrpSpPr>
          <p:cNvPr id="3" name="Group 2">
            <a:extLst>
              <a:ext uri="{FF2B5EF4-FFF2-40B4-BE49-F238E27FC236}">
                <a16:creationId xmlns:a16="http://schemas.microsoft.com/office/drawing/2014/main" id="{7D254FA0-1CD0-4186-9223-F354145FAE6C}"/>
              </a:ext>
            </a:extLst>
          </p:cNvPr>
          <p:cNvGrpSpPr/>
          <p:nvPr userDrawn="1"/>
        </p:nvGrpSpPr>
        <p:grpSpPr>
          <a:xfrm>
            <a:off x="12295891" y="1659"/>
            <a:ext cx="360000" cy="2069166"/>
            <a:chOff x="12498114" y="115959"/>
            <a:chExt cx="360000" cy="2069166"/>
          </a:xfrm>
        </p:grpSpPr>
        <p:sp>
          <p:nvSpPr>
            <p:cNvPr id="11" name="Rectangle 10">
              <a:extLst>
                <a:ext uri="{FF2B5EF4-FFF2-40B4-BE49-F238E27FC236}">
                  <a16:creationId xmlns:a16="http://schemas.microsoft.com/office/drawing/2014/main" id="{EF1244FD-1856-4971-9A73-AD6DF3F42A90}"/>
                </a:ext>
              </a:extLst>
            </p:cNvPr>
            <p:cNvSpPr/>
            <p:nvPr/>
          </p:nvSpPr>
          <p:spPr>
            <a:xfrm>
              <a:off x="12498114" y="115959"/>
              <a:ext cx="360000" cy="406800"/>
            </a:xfrm>
            <a:prstGeom prst="rect">
              <a:avLst/>
            </a:prstGeom>
            <a:solidFill>
              <a:srgbClr val="0070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lnSpc>
                  <a:spcPct val="90000"/>
                </a:lnSpc>
                <a:spcAft>
                  <a:spcPts val="0"/>
                </a:spcAft>
              </a:pPr>
              <a:r>
                <a:rPr lang="en-GB" sz="700">
                  <a:latin typeface="Ubuntu" panose="020B0504030602030204" pitchFamily="34" charset="0"/>
                </a:rPr>
                <a:t>1</a:t>
              </a:r>
            </a:p>
            <a:p>
              <a:pPr algn="ctr">
                <a:lnSpc>
                  <a:spcPct val="90000"/>
                </a:lnSpc>
                <a:spcAft>
                  <a:spcPts val="0"/>
                </a:spcAft>
              </a:pPr>
              <a:r>
                <a:rPr lang="en-GB" sz="700">
                  <a:latin typeface="Ubuntu" panose="020B0504030602030204" pitchFamily="34" charset="0"/>
                </a:rPr>
                <a:t>112</a:t>
              </a:r>
            </a:p>
            <a:p>
              <a:pPr algn="ctr">
                <a:lnSpc>
                  <a:spcPct val="90000"/>
                </a:lnSpc>
                <a:spcAft>
                  <a:spcPts val="0"/>
                </a:spcAft>
              </a:pPr>
              <a:r>
                <a:rPr lang="en-GB" sz="700">
                  <a:latin typeface="Ubuntu" panose="020B0504030602030204" pitchFamily="34" charset="0"/>
                </a:rPr>
                <a:t>173</a:t>
              </a:r>
            </a:p>
          </p:txBody>
        </p:sp>
        <p:sp>
          <p:nvSpPr>
            <p:cNvPr id="12" name="Rectangle 11">
              <a:extLst>
                <a:ext uri="{FF2B5EF4-FFF2-40B4-BE49-F238E27FC236}">
                  <a16:creationId xmlns:a16="http://schemas.microsoft.com/office/drawing/2014/main" id="{22B40C78-6F20-4C95-AB26-B29FEC0FF747}"/>
                </a:ext>
              </a:extLst>
            </p:cNvPr>
            <p:cNvSpPr/>
            <p:nvPr/>
          </p:nvSpPr>
          <p:spPr>
            <a:xfrm>
              <a:off x="12498114" y="533371"/>
              <a:ext cx="360000" cy="40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lnSpc>
                  <a:spcPct val="90000"/>
                </a:lnSpc>
                <a:spcAft>
                  <a:spcPts val="0"/>
                </a:spcAft>
              </a:pPr>
              <a:r>
                <a:rPr lang="en-GB" sz="700">
                  <a:solidFill>
                    <a:schemeClr val="tx1"/>
                  </a:solidFill>
                  <a:latin typeface="Ubuntu" panose="020B0504030602030204" pitchFamily="34" charset="0"/>
                </a:rPr>
                <a:t>18</a:t>
              </a:r>
            </a:p>
            <a:p>
              <a:pPr algn="ctr">
                <a:lnSpc>
                  <a:spcPct val="90000"/>
                </a:lnSpc>
                <a:spcAft>
                  <a:spcPts val="0"/>
                </a:spcAft>
              </a:pPr>
              <a:r>
                <a:rPr lang="en-GB" sz="700">
                  <a:solidFill>
                    <a:schemeClr val="tx1"/>
                  </a:solidFill>
                  <a:latin typeface="Ubuntu" panose="020B0504030602030204" pitchFamily="34" charset="0"/>
                </a:rPr>
                <a:t>171</a:t>
              </a:r>
            </a:p>
            <a:p>
              <a:pPr algn="ctr">
                <a:lnSpc>
                  <a:spcPct val="90000"/>
                </a:lnSpc>
                <a:spcAft>
                  <a:spcPts val="0"/>
                </a:spcAft>
              </a:pPr>
              <a:r>
                <a:rPr lang="en-GB" sz="700">
                  <a:solidFill>
                    <a:schemeClr val="tx1"/>
                  </a:solidFill>
                  <a:latin typeface="Ubuntu" panose="020B0504030602030204" pitchFamily="34" charset="0"/>
                </a:rPr>
                <a:t>219</a:t>
              </a:r>
            </a:p>
          </p:txBody>
        </p:sp>
        <p:sp>
          <p:nvSpPr>
            <p:cNvPr id="13" name="Rectangle 12">
              <a:extLst>
                <a:ext uri="{FF2B5EF4-FFF2-40B4-BE49-F238E27FC236}">
                  <a16:creationId xmlns:a16="http://schemas.microsoft.com/office/drawing/2014/main" id="{1AED4E7D-39CE-49AE-9D4C-16EA940CBE5F}"/>
                </a:ext>
              </a:extLst>
            </p:cNvPr>
            <p:cNvSpPr/>
            <p:nvPr/>
          </p:nvSpPr>
          <p:spPr>
            <a:xfrm>
              <a:off x="12498114" y="950783"/>
              <a:ext cx="360000" cy="406800"/>
            </a:xfrm>
            <a:prstGeom prst="rect">
              <a:avLst/>
            </a:prstGeom>
            <a:solidFill>
              <a:srgbClr val="2B0A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lnSpc>
                  <a:spcPct val="90000"/>
                </a:lnSpc>
                <a:spcAft>
                  <a:spcPts val="0"/>
                </a:spcAft>
              </a:pPr>
              <a:r>
                <a:rPr lang="en-GB" sz="700">
                  <a:latin typeface="Ubuntu" panose="020B0504030602030204" pitchFamily="34" charset="0"/>
                </a:rPr>
                <a:t>43</a:t>
              </a:r>
            </a:p>
            <a:p>
              <a:pPr algn="ctr">
                <a:lnSpc>
                  <a:spcPct val="90000"/>
                </a:lnSpc>
                <a:spcAft>
                  <a:spcPts val="0"/>
                </a:spcAft>
              </a:pPr>
              <a:r>
                <a:rPr lang="en-GB" sz="700">
                  <a:latin typeface="Ubuntu" panose="020B0504030602030204" pitchFamily="34" charset="0"/>
                </a:rPr>
                <a:t>10</a:t>
              </a:r>
            </a:p>
            <a:p>
              <a:pPr algn="ctr">
                <a:lnSpc>
                  <a:spcPct val="90000"/>
                </a:lnSpc>
                <a:spcAft>
                  <a:spcPts val="0"/>
                </a:spcAft>
              </a:pPr>
              <a:r>
                <a:rPr lang="en-GB" sz="700">
                  <a:latin typeface="Ubuntu" panose="020B0504030602030204" pitchFamily="34" charset="0"/>
                </a:rPr>
                <a:t>61</a:t>
              </a:r>
            </a:p>
          </p:txBody>
        </p:sp>
        <p:sp>
          <p:nvSpPr>
            <p:cNvPr id="14" name="Rectangle 13">
              <a:extLst>
                <a:ext uri="{FF2B5EF4-FFF2-40B4-BE49-F238E27FC236}">
                  <a16:creationId xmlns:a16="http://schemas.microsoft.com/office/drawing/2014/main" id="{392DC803-B0F7-4D0E-81CA-9DDCB14FA42C}"/>
                </a:ext>
              </a:extLst>
            </p:cNvPr>
            <p:cNvSpPr/>
            <p:nvPr/>
          </p:nvSpPr>
          <p:spPr>
            <a:xfrm>
              <a:off x="12498114" y="1364202"/>
              <a:ext cx="360000" cy="406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lnSpc>
                  <a:spcPct val="90000"/>
                </a:lnSpc>
                <a:spcAft>
                  <a:spcPts val="0"/>
                </a:spcAft>
              </a:pPr>
              <a:r>
                <a:rPr lang="en-GB" sz="700">
                  <a:latin typeface="Ubuntu" panose="020B0504030602030204" pitchFamily="34" charset="0"/>
                </a:rPr>
                <a:t>39</a:t>
              </a:r>
            </a:p>
            <a:p>
              <a:pPr algn="ctr">
                <a:lnSpc>
                  <a:spcPct val="90000"/>
                </a:lnSpc>
                <a:spcAft>
                  <a:spcPts val="0"/>
                </a:spcAft>
              </a:pPr>
              <a:r>
                <a:rPr lang="en-GB" sz="700">
                  <a:latin typeface="Ubuntu" panose="020B0504030602030204" pitchFamily="34" charset="0"/>
                </a:rPr>
                <a:t>41</a:t>
              </a:r>
            </a:p>
            <a:p>
              <a:pPr algn="ctr">
                <a:lnSpc>
                  <a:spcPct val="90000"/>
                </a:lnSpc>
                <a:spcAft>
                  <a:spcPts val="0"/>
                </a:spcAft>
              </a:pPr>
              <a:r>
                <a:rPr lang="en-GB" sz="700">
                  <a:latin typeface="Ubuntu" panose="020B0504030602030204" pitchFamily="34" charset="0"/>
                </a:rPr>
                <a:t>54</a:t>
              </a:r>
            </a:p>
          </p:txBody>
        </p:sp>
        <p:sp>
          <p:nvSpPr>
            <p:cNvPr id="63" name="Rectangle 62">
              <a:extLst>
                <a:ext uri="{FF2B5EF4-FFF2-40B4-BE49-F238E27FC236}">
                  <a16:creationId xmlns:a16="http://schemas.microsoft.com/office/drawing/2014/main" id="{B60470E2-9B98-4C49-AC1B-A56CD2EB54B9}"/>
                </a:ext>
              </a:extLst>
            </p:cNvPr>
            <p:cNvSpPr/>
            <p:nvPr/>
          </p:nvSpPr>
          <p:spPr>
            <a:xfrm>
              <a:off x="12498114" y="1778325"/>
              <a:ext cx="360000" cy="406800"/>
            </a:xfrm>
            <a:prstGeom prst="rect">
              <a:avLst/>
            </a:prstGeom>
            <a:solidFill>
              <a:schemeClr val="bg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lnSpc>
                  <a:spcPct val="90000"/>
                </a:lnSpc>
                <a:spcAft>
                  <a:spcPts val="0"/>
                </a:spcAft>
              </a:pPr>
              <a:r>
                <a:rPr lang="en-GB" sz="700">
                  <a:solidFill>
                    <a:schemeClr val="tx1"/>
                  </a:solidFill>
                  <a:latin typeface="Ubuntu" panose="020B0504030602030204" pitchFamily="34" charset="0"/>
                </a:rPr>
                <a:t>236</a:t>
              </a:r>
            </a:p>
            <a:p>
              <a:pPr algn="ctr">
                <a:lnSpc>
                  <a:spcPct val="90000"/>
                </a:lnSpc>
                <a:spcAft>
                  <a:spcPts val="0"/>
                </a:spcAft>
              </a:pPr>
              <a:r>
                <a:rPr lang="en-GB" sz="700">
                  <a:solidFill>
                    <a:schemeClr val="tx1"/>
                  </a:solidFill>
                  <a:latin typeface="Ubuntu" panose="020B0504030602030204" pitchFamily="34" charset="0"/>
                </a:rPr>
                <a:t>236</a:t>
              </a:r>
            </a:p>
            <a:p>
              <a:pPr algn="ctr">
                <a:lnSpc>
                  <a:spcPct val="90000"/>
                </a:lnSpc>
                <a:spcAft>
                  <a:spcPts val="0"/>
                </a:spcAft>
              </a:pPr>
              <a:r>
                <a:rPr lang="en-GB" sz="700">
                  <a:solidFill>
                    <a:schemeClr val="tx1"/>
                  </a:solidFill>
                  <a:latin typeface="Ubuntu" panose="020B0504030602030204" pitchFamily="34" charset="0"/>
                </a:rPr>
                <a:t>236</a:t>
              </a:r>
            </a:p>
          </p:txBody>
        </p:sp>
      </p:grpSp>
      <p:grpSp>
        <p:nvGrpSpPr>
          <p:cNvPr id="4096" name="Groupe 4095">
            <a:extLst>
              <a:ext uri="{FF2B5EF4-FFF2-40B4-BE49-F238E27FC236}">
                <a16:creationId xmlns:a16="http://schemas.microsoft.com/office/drawing/2014/main" id="{4ADC82C4-641D-4930-B946-DC8978F5F98C}"/>
              </a:ext>
            </a:extLst>
          </p:cNvPr>
          <p:cNvGrpSpPr/>
          <p:nvPr/>
        </p:nvGrpSpPr>
        <p:grpSpPr>
          <a:xfrm>
            <a:off x="12295891" y="4289244"/>
            <a:ext cx="1462993" cy="2058800"/>
            <a:chOff x="12432704" y="1992581"/>
            <a:chExt cx="1462993" cy="2058800"/>
          </a:xfrm>
        </p:grpSpPr>
        <p:sp>
          <p:nvSpPr>
            <p:cNvPr id="41" name="Forme libre : forme 40">
              <a:extLst>
                <a:ext uri="{FF2B5EF4-FFF2-40B4-BE49-F238E27FC236}">
                  <a16:creationId xmlns:a16="http://schemas.microsoft.com/office/drawing/2014/main" id="{EC826880-5A3C-4E1C-81B2-A1CB9E331DC3}"/>
                </a:ext>
              </a:extLst>
            </p:cNvPr>
            <p:cNvSpPr/>
            <p:nvPr/>
          </p:nvSpPr>
          <p:spPr>
            <a:xfrm>
              <a:off x="12800391" y="3644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8E12"/>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142</a:t>
              </a:r>
            </a:p>
            <a:p>
              <a:pPr algn="ctr">
                <a:lnSpc>
                  <a:spcPct val="90000"/>
                </a:lnSpc>
                <a:spcAft>
                  <a:spcPts val="0"/>
                </a:spcAft>
              </a:pPr>
              <a:r>
                <a:rPr lang="en-US" sz="700">
                  <a:latin typeface="Ubuntu" panose="020B0504030602030204" pitchFamily="34" charset="0"/>
                </a:rPr>
                <a:t>18</a:t>
              </a:r>
            </a:p>
          </p:txBody>
        </p:sp>
        <p:sp>
          <p:nvSpPr>
            <p:cNvPr id="42" name="Forme libre : forme 41">
              <a:extLst>
                <a:ext uri="{FF2B5EF4-FFF2-40B4-BE49-F238E27FC236}">
                  <a16:creationId xmlns:a16="http://schemas.microsoft.com/office/drawing/2014/main" id="{44796AC3-FBF9-498C-9326-20ACFCF63EE6}"/>
                </a:ext>
              </a:extLst>
            </p:cNvPr>
            <p:cNvSpPr/>
            <p:nvPr/>
          </p:nvSpPr>
          <p:spPr>
            <a:xfrm>
              <a:off x="12800391" y="3231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9C29"/>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156</a:t>
              </a:r>
            </a:p>
            <a:p>
              <a:pPr algn="ctr">
                <a:lnSpc>
                  <a:spcPct val="90000"/>
                </a:lnSpc>
                <a:spcAft>
                  <a:spcPts val="0"/>
                </a:spcAft>
              </a:pPr>
              <a:r>
                <a:rPr lang="en-US" sz="700">
                  <a:latin typeface="Ubuntu" panose="020B0504030602030204" pitchFamily="34" charset="0"/>
                </a:rPr>
                <a:t>41</a:t>
              </a:r>
            </a:p>
          </p:txBody>
        </p:sp>
        <p:sp>
          <p:nvSpPr>
            <p:cNvPr id="43" name="Forme libre : forme 42">
              <a:extLst>
                <a:ext uri="{FF2B5EF4-FFF2-40B4-BE49-F238E27FC236}">
                  <a16:creationId xmlns:a16="http://schemas.microsoft.com/office/drawing/2014/main" id="{2D1DB5D7-2017-4A8F-80D6-C8641C9CE84C}"/>
                </a:ext>
              </a:extLst>
            </p:cNvPr>
            <p:cNvSpPr/>
            <p:nvPr/>
          </p:nvSpPr>
          <p:spPr>
            <a:xfrm>
              <a:off x="12800391" y="2818581"/>
              <a:ext cx="360000"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FFB24A"/>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178</a:t>
              </a:r>
            </a:p>
            <a:p>
              <a:pPr algn="ctr">
                <a:lnSpc>
                  <a:spcPct val="90000"/>
                </a:lnSpc>
                <a:spcAft>
                  <a:spcPts val="0"/>
                </a:spcAft>
              </a:pPr>
              <a:r>
                <a:rPr lang="en-US" sz="700">
                  <a:latin typeface="Ubuntu" panose="020B0504030602030204" pitchFamily="34" charset="0"/>
                </a:rPr>
                <a:t>74</a:t>
              </a:r>
            </a:p>
          </p:txBody>
        </p:sp>
        <p:sp>
          <p:nvSpPr>
            <p:cNvPr id="44" name="Forme libre : forme 43">
              <a:extLst>
                <a:ext uri="{FF2B5EF4-FFF2-40B4-BE49-F238E27FC236}">
                  <a16:creationId xmlns:a16="http://schemas.microsoft.com/office/drawing/2014/main" id="{92191BDF-6BAB-45F9-9FA1-89C34179FD61}"/>
                </a:ext>
              </a:extLst>
            </p:cNvPr>
            <p:cNvSpPr/>
            <p:nvPr/>
          </p:nvSpPr>
          <p:spPr>
            <a:xfrm>
              <a:off x="12800391" y="2405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D068"/>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208</a:t>
              </a:r>
            </a:p>
            <a:p>
              <a:pPr algn="ctr">
                <a:lnSpc>
                  <a:spcPct val="90000"/>
                </a:lnSpc>
                <a:spcAft>
                  <a:spcPts val="0"/>
                </a:spcAft>
              </a:pPr>
              <a:r>
                <a:rPr lang="en-US" sz="700">
                  <a:latin typeface="Ubuntu" panose="020B0504030602030204" pitchFamily="34" charset="0"/>
                </a:rPr>
                <a:t>104</a:t>
              </a:r>
            </a:p>
          </p:txBody>
        </p:sp>
        <p:sp>
          <p:nvSpPr>
            <p:cNvPr id="45" name="Forme libre : forme 44">
              <a:extLst>
                <a:ext uri="{FF2B5EF4-FFF2-40B4-BE49-F238E27FC236}">
                  <a16:creationId xmlns:a16="http://schemas.microsoft.com/office/drawing/2014/main" id="{EF971F25-4035-43BA-BC8C-22E9B837A713}"/>
                </a:ext>
              </a:extLst>
            </p:cNvPr>
            <p:cNvSpPr/>
            <p:nvPr/>
          </p:nvSpPr>
          <p:spPr>
            <a:xfrm>
              <a:off x="12800391" y="1992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DA80"/>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218</a:t>
              </a:r>
            </a:p>
            <a:p>
              <a:pPr algn="ctr">
                <a:lnSpc>
                  <a:spcPct val="90000"/>
                </a:lnSpc>
                <a:spcAft>
                  <a:spcPts val="0"/>
                </a:spcAft>
              </a:pPr>
              <a:r>
                <a:rPr lang="en-US" sz="700">
                  <a:latin typeface="Ubuntu" panose="020B0504030602030204" pitchFamily="34" charset="0"/>
                </a:rPr>
                <a:t>128</a:t>
              </a:r>
            </a:p>
          </p:txBody>
        </p:sp>
        <p:sp>
          <p:nvSpPr>
            <p:cNvPr id="46" name="Forme libre : forme 45">
              <a:extLst>
                <a:ext uri="{FF2B5EF4-FFF2-40B4-BE49-F238E27FC236}">
                  <a16:creationId xmlns:a16="http://schemas.microsoft.com/office/drawing/2014/main" id="{F5691FCB-A410-4C6B-963D-15CCFA8EB678}"/>
                </a:ext>
              </a:extLst>
            </p:cNvPr>
            <p:cNvSpPr/>
            <p:nvPr/>
          </p:nvSpPr>
          <p:spPr>
            <a:xfrm>
              <a:off x="13168875" y="3644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42142E"/>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66</a:t>
              </a:r>
            </a:p>
            <a:p>
              <a:pPr algn="ctr">
                <a:lnSpc>
                  <a:spcPct val="90000"/>
                </a:lnSpc>
                <a:spcAft>
                  <a:spcPts val="0"/>
                </a:spcAft>
              </a:pPr>
              <a:r>
                <a:rPr lang="en-US" sz="700">
                  <a:solidFill>
                    <a:schemeClr val="bg1"/>
                  </a:solidFill>
                  <a:latin typeface="Ubuntu" panose="020B0504030602030204" pitchFamily="34" charset="0"/>
                </a:rPr>
                <a:t>20</a:t>
              </a:r>
            </a:p>
            <a:p>
              <a:pPr algn="ctr">
                <a:lnSpc>
                  <a:spcPct val="90000"/>
                </a:lnSpc>
                <a:spcAft>
                  <a:spcPts val="0"/>
                </a:spcAft>
              </a:pPr>
              <a:r>
                <a:rPr lang="en-US" sz="700">
                  <a:solidFill>
                    <a:schemeClr val="bg1"/>
                  </a:solidFill>
                  <a:latin typeface="Ubuntu" panose="020B0504030602030204" pitchFamily="34" charset="0"/>
                </a:rPr>
                <a:t>46</a:t>
              </a:r>
            </a:p>
          </p:txBody>
        </p:sp>
        <p:sp>
          <p:nvSpPr>
            <p:cNvPr id="47" name="Forme libre : forme 46">
              <a:extLst>
                <a:ext uri="{FF2B5EF4-FFF2-40B4-BE49-F238E27FC236}">
                  <a16:creationId xmlns:a16="http://schemas.microsoft.com/office/drawing/2014/main" id="{D0F79893-1FFE-4F7F-B020-867CE988C67E}"/>
                </a:ext>
              </a:extLst>
            </p:cNvPr>
            <p:cNvSpPr/>
            <p:nvPr/>
          </p:nvSpPr>
          <p:spPr>
            <a:xfrm>
              <a:off x="13168875" y="3231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590A42"/>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89</a:t>
              </a:r>
            </a:p>
            <a:p>
              <a:pPr algn="ctr">
                <a:lnSpc>
                  <a:spcPct val="90000"/>
                </a:lnSpc>
                <a:spcAft>
                  <a:spcPts val="0"/>
                </a:spcAft>
              </a:pPr>
              <a:r>
                <a:rPr lang="en-US" sz="700">
                  <a:solidFill>
                    <a:schemeClr val="bg1"/>
                  </a:solidFill>
                  <a:latin typeface="Ubuntu" panose="020B0504030602030204" pitchFamily="34" charset="0"/>
                </a:rPr>
                <a:t>10</a:t>
              </a:r>
            </a:p>
            <a:p>
              <a:pPr algn="ctr">
                <a:lnSpc>
                  <a:spcPct val="90000"/>
                </a:lnSpc>
                <a:spcAft>
                  <a:spcPts val="0"/>
                </a:spcAft>
              </a:pPr>
              <a:r>
                <a:rPr lang="en-US" sz="700">
                  <a:solidFill>
                    <a:schemeClr val="bg1"/>
                  </a:solidFill>
                  <a:latin typeface="Ubuntu" panose="020B0504030602030204" pitchFamily="34" charset="0"/>
                </a:rPr>
                <a:t>66</a:t>
              </a:r>
            </a:p>
          </p:txBody>
        </p:sp>
        <p:sp>
          <p:nvSpPr>
            <p:cNvPr id="48" name="Forme libre : forme 47">
              <a:extLst>
                <a:ext uri="{FF2B5EF4-FFF2-40B4-BE49-F238E27FC236}">
                  <a16:creationId xmlns:a16="http://schemas.microsoft.com/office/drawing/2014/main" id="{4BC28B06-4332-436B-9E8F-27299D73CB0F}"/>
                </a:ext>
              </a:extLst>
            </p:cNvPr>
            <p:cNvSpPr/>
            <p:nvPr/>
          </p:nvSpPr>
          <p:spPr>
            <a:xfrm>
              <a:off x="13168875" y="2818581"/>
              <a:ext cx="360000"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750D5C"/>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117</a:t>
              </a:r>
            </a:p>
            <a:p>
              <a:pPr algn="ctr">
                <a:lnSpc>
                  <a:spcPct val="90000"/>
                </a:lnSpc>
                <a:spcAft>
                  <a:spcPts val="0"/>
                </a:spcAft>
              </a:pPr>
              <a:r>
                <a:rPr lang="en-US" sz="700">
                  <a:solidFill>
                    <a:schemeClr val="bg1"/>
                  </a:solidFill>
                  <a:latin typeface="Ubuntu" panose="020B0504030602030204" pitchFamily="34" charset="0"/>
                </a:rPr>
                <a:t>13</a:t>
              </a:r>
            </a:p>
            <a:p>
              <a:pPr algn="ctr">
                <a:lnSpc>
                  <a:spcPct val="90000"/>
                </a:lnSpc>
                <a:spcAft>
                  <a:spcPts val="0"/>
                </a:spcAft>
              </a:pPr>
              <a:r>
                <a:rPr lang="en-US" sz="700">
                  <a:solidFill>
                    <a:schemeClr val="bg1"/>
                  </a:solidFill>
                  <a:latin typeface="Ubuntu" panose="020B0504030602030204" pitchFamily="34" charset="0"/>
                </a:rPr>
                <a:t>92</a:t>
              </a:r>
            </a:p>
          </p:txBody>
        </p:sp>
        <p:sp>
          <p:nvSpPr>
            <p:cNvPr id="49" name="Forme libre : forme 48">
              <a:extLst>
                <a:ext uri="{FF2B5EF4-FFF2-40B4-BE49-F238E27FC236}">
                  <a16:creationId xmlns:a16="http://schemas.microsoft.com/office/drawing/2014/main" id="{90419B70-8C46-4DE8-9DD4-F2A6106ED6F5}"/>
                </a:ext>
              </a:extLst>
            </p:cNvPr>
            <p:cNvSpPr/>
            <p:nvPr/>
          </p:nvSpPr>
          <p:spPr>
            <a:xfrm>
              <a:off x="13168875" y="2405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802B73"/>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128</a:t>
              </a:r>
            </a:p>
            <a:p>
              <a:pPr algn="ctr">
                <a:lnSpc>
                  <a:spcPct val="90000"/>
                </a:lnSpc>
                <a:spcAft>
                  <a:spcPts val="0"/>
                </a:spcAft>
              </a:pPr>
              <a:r>
                <a:rPr lang="en-US" sz="700">
                  <a:solidFill>
                    <a:schemeClr val="bg1"/>
                  </a:solidFill>
                  <a:latin typeface="Ubuntu" panose="020B0504030602030204" pitchFamily="34" charset="0"/>
                </a:rPr>
                <a:t>43</a:t>
              </a:r>
            </a:p>
            <a:p>
              <a:pPr algn="ctr">
                <a:lnSpc>
                  <a:spcPct val="90000"/>
                </a:lnSpc>
                <a:spcAft>
                  <a:spcPts val="0"/>
                </a:spcAft>
              </a:pPr>
              <a:r>
                <a:rPr lang="en-US" sz="700">
                  <a:solidFill>
                    <a:schemeClr val="bg1"/>
                  </a:solidFill>
                  <a:latin typeface="Ubuntu" panose="020B0504030602030204" pitchFamily="34" charset="0"/>
                </a:rPr>
                <a:t>115</a:t>
              </a:r>
            </a:p>
          </p:txBody>
        </p:sp>
        <p:sp>
          <p:nvSpPr>
            <p:cNvPr id="50" name="Forme libre : forme 49">
              <a:extLst>
                <a:ext uri="{FF2B5EF4-FFF2-40B4-BE49-F238E27FC236}">
                  <a16:creationId xmlns:a16="http://schemas.microsoft.com/office/drawing/2014/main" id="{0A0CFFBA-E8FE-434D-9D74-BB9F352B4723}"/>
                </a:ext>
              </a:extLst>
            </p:cNvPr>
            <p:cNvSpPr/>
            <p:nvPr/>
          </p:nvSpPr>
          <p:spPr>
            <a:xfrm>
              <a:off x="13168875" y="1992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9E4780"/>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158</a:t>
              </a:r>
            </a:p>
            <a:p>
              <a:pPr algn="ctr">
                <a:lnSpc>
                  <a:spcPct val="90000"/>
                </a:lnSpc>
                <a:spcAft>
                  <a:spcPts val="0"/>
                </a:spcAft>
              </a:pPr>
              <a:r>
                <a:rPr lang="en-US" sz="700">
                  <a:solidFill>
                    <a:schemeClr val="bg1"/>
                  </a:solidFill>
                  <a:latin typeface="Ubuntu" panose="020B0504030602030204" pitchFamily="34" charset="0"/>
                </a:rPr>
                <a:t>71</a:t>
              </a:r>
            </a:p>
            <a:p>
              <a:pPr algn="ctr">
                <a:lnSpc>
                  <a:spcPct val="90000"/>
                </a:lnSpc>
                <a:spcAft>
                  <a:spcPts val="0"/>
                </a:spcAft>
              </a:pPr>
              <a:r>
                <a:rPr lang="en-US" sz="700">
                  <a:solidFill>
                    <a:schemeClr val="bg1"/>
                  </a:solidFill>
                  <a:latin typeface="Ubuntu" panose="020B0504030602030204" pitchFamily="34" charset="0"/>
                </a:rPr>
                <a:t>128</a:t>
              </a:r>
            </a:p>
          </p:txBody>
        </p:sp>
        <p:sp>
          <p:nvSpPr>
            <p:cNvPr id="51" name="Forme libre : forme 50">
              <a:extLst>
                <a:ext uri="{FF2B5EF4-FFF2-40B4-BE49-F238E27FC236}">
                  <a16:creationId xmlns:a16="http://schemas.microsoft.com/office/drawing/2014/main" id="{D041A42A-2FF1-4516-85CE-87051937629F}"/>
                </a:ext>
              </a:extLst>
            </p:cNvPr>
            <p:cNvSpPr/>
            <p:nvPr/>
          </p:nvSpPr>
          <p:spPr>
            <a:xfrm>
              <a:off x="13535697" y="3644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A6001A"/>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166</a:t>
              </a:r>
            </a:p>
            <a:p>
              <a:pPr algn="ctr">
                <a:lnSpc>
                  <a:spcPct val="90000"/>
                </a:lnSpc>
                <a:spcAft>
                  <a:spcPts val="0"/>
                </a:spcAft>
              </a:pPr>
              <a:r>
                <a:rPr lang="en-US" sz="700">
                  <a:solidFill>
                    <a:schemeClr val="bg1"/>
                  </a:solidFill>
                  <a:latin typeface="Ubuntu" panose="020B0504030602030204" pitchFamily="34" charset="0"/>
                </a:rPr>
                <a:t>0</a:t>
              </a:r>
            </a:p>
            <a:p>
              <a:pPr algn="ctr">
                <a:lnSpc>
                  <a:spcPct val="90000"/>
                </a:lnSpc>
                <a:spcAft>
                  <a:spcPts val="0"/>
                </a:spcAft>
              </a:pPr>
              <a:r>
                <a:rPr lang="en-US" sz="700">
                  <a:solidFill>
                    <a:schemeClr val="bg1"/>
                  </a:solidFill>
                  <a:latin typeface="Ubuntu" panose="020B0504030602030204" pitchFamily="34" charset="0"/>
                </a:rPr>
                <a:t>26</a:t>
              </a:r>
            </a:p>
          </p:txBody>
        </p:sp>
        <p:sp>
          <p:nvSpPr>
            <p:cNvPr id="52" name="Forme libre : forme 51">
              <a:extLst>
                <a:ext uri="{FF2B5EF4-FFF2-40B4-BE49-F238E27FC236}">
                  <a16:creationId xmlns:a16="http://schemas.microsoft.com/office/drawing/2014/main" id="{02084D3E-01E3-4506-9076-881D83455262}"/>
                </a:ext>
              </a:extLst>
            </p:cNvPr>
            <p:cNvSpPr/>
            <p:nvPr/>
          </p:nvSpPr>
          <p:spPr>
            <a:xfrm>
              <a:off x="13535697" y="3231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E30021"/>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227</a:t>
              </a:r>
            </a:p>
            <a:p>
              <a:pPr algn="ctr">
                <a:lnSpc>
                  <a:spcPct val="90000"/>
                </a:lnSpc>
                <a:spcAft>
                  <a:spcPts val="0"/>
                </a:spcAft>
              </a:pPr>
              <a:r>
                <a:rPr lang="en-US" sz="700">
                  <a:solidFill>
                    <a:schemeClr val="bg1"/>
                  </a:solidFill>
                  <a:latin typeface="Ubuntu" panose="020B0504030602030204" pitchFamily="34" charset="0"/>
                </a:rPr>
                <a:t>03</a:t>
              </a:r>
            </a:p>
            <a:p>
              <a:pPr algn="ctr">
                <a:lnSpc>
                  <a:spcPct val="90000"/>
                </a:lnSpc>
                <a:spcAft>
                  <a:spcPts val="0"/>
                </a:spcAft>
              </a:pPr>
              <a:r>
                <a:rPr lang="en-US" sz="700">
                  <a:solidFill>
                    <a:schemeClr val="bg1"/>
                  </a:solidFill>
                  <a:latin typeface="Ubuntu" panose="020B0504030602030204" pitchFamily="34" charset="0"/>
                </a:rPr>
                <a:t>33</a:t>
              </a:r>
            </a:p>
          </p:txBody>
        </p:sp>
        <p:sp>
          <p:nvSpPr>
            <p:cNvPr id="53" name="Forme libre : forme 52">
              <a:extLst>
                <a:ext uri="{FF2B5EF4-FFF2-40B4-BE49-F238E27FC236}">
                  <a16:creationId xmlns:a16="http://schemas.microsoft.com/office/drawing/2014/main" id="{96939CDC-56D5-42B9-843A-231E1C541E5D}"/>
                </a:ext>
              </a:extLst>
            </p:cNvPr>
            <p:cNvSpPr/>
            <p:nvPr/>
          </p:nvSpPr>
          <p:spPr>
            <a:xfrm>
              <a:off x="13535697" y="2818581"/>
              <a:ext cx="360000"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FF304D"/>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48</a:t>
              </a:r>
            </a:p>
            <a:p>
              <a:pPr algn="ctr">
                <a:lnSpc>
                  <a:spcPct val="90000"/>
                </a:lnSpc>
                <a:spcAft>
                  <a:spcPts val="0"/>
                </a:spcAft>
              </a:pPr>
              <a:r>
                <a:rPr lang="en-US" sz="700">
                  <a:latin typeface="Ubuntu" panose="020B0504030602030204" pitchFamily="34" charset="0"/>
                </a:rPr>
                <a:t>77</a:t>
              </a:r>
            </a:p>
          </p:txBody>
        </p:sp>
        <p:sp>
          <p:nvSpPr>
            <p:cNvPr id="54" name="Forme libre : forme 53">
              <a:extLst>
                <a:ext uri="{FF2B5EF4-FFF2-40B4-BE49-F238E27FC236}">
                  <a16:creationId xmlns:a16="http://schemas.microsoft.com/office/drawing/2014/main" id="{66B49780-B844-4D04-8283-E12AAC6933AF}"/>
                </a:ext>
              </a:extLst>
            </p:cNvPr>
            <p:cNvSpPr/>
            <p:nvPr/>
          </p:nvSpPr>
          <p:spPr>
            <a:xfrm>
              <a:off x="13535697" y="2405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455E"/>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69</a:t>
              </a:r>
            </a:p>
            <a:p>
              <a:pPr algn="ctr">
                <a:lnSpc>
                  <a:spcPct val="90000"/>
                </a:lnSpc>
                <a:spcAft>
                  <a:spcPts val="0"/>
                </a:spcAft>
              </a:pPr>
              <a:r>
                <a:rPr lang="en-US" sz="700">
                  <a:latin typeface="Ubuntu" panose="020B0504030602030204" pitchFamily="34" charset="0"/>
                </a:rPr>
                <a:t>94</a:t>
              </a:r>
            </a:p>
          </p:txBody>
        </p:sp>
        <p:sp>
          <p:nvSpPr>
            <p:cNvPr id="55" name="Forme libre : forme 54">
              <a:extLst>
                <a:ext uri="{FF2B5EF4-FFF2-40B4-BE49-F238E27FC236}">
                  <a16:creationId xmlns:a16="http://schemas.microsoft.com/office/drawing/2014/main" id="{FF82BEF1-5FD1-4558-9313-1606ABF3D69C}"/>
                </a:ext>
              </a:extLst>
            </p:cNvPr>
            <p:cNvSpPr/>
            <p:nvPr/>
          </p:nvSpPr>
          <p:spPr>
            <a:xfrm>
              <a:off x="13535697" y="1992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5770"/>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255</a:t>
              </a:r>
            </a:p>
            <a:p>
              <a:pPr algn="ctr">
                <a:lnSpc>
                  <a:spcPct val="90000"/>
                </a:lnSpc>
                <a:spcAft>
                  <a:spcPts val="0"/>
                </a:spcAft>
              </a:pPr>
              <a:r>
                <a:rPr lang="en-US" sz="700">
                  <a:latin typeface="Ubuntu" panose="020B0504030602030204" pitchFamily="34" charset="0"/>
                </a:rPr>
                <a:t>87</a:t>
              </a:r>
            </a:p>
            <a:p>
              <a:pPr algn="ctr">
                <a:lnSpc>
                  <a:spcPct val="90000"/>
                </a:lnSpc>
                <a:spcAft>
                  <a:spcPts val="0"/>
                </a:spcAft>
              </a:pPr>
              <a:r>
                <a:rPr lang="en-US" sz="700">
                  <a:latin typeface="Ubuntu" panose="020B0504030602030204" pitchFamily="34" charset="0"/>
                </a:rPr>
                <a:t>112</a:t>
              </a:r>
            </a:p>
          </p:txBody>
        </p:sp>
        <p:sp>
          <p:nvSpPr>
            <p:cNvPr id="56" name="Forme libre : forme 55">
              <a:extLst>
                <a:ext uri="{FF2B5EF4-FFF2-40B4-BE49-F238E27FC236}">
                  <a16:creationId xmlns:a16="http://schemas.microsoft.com/office/drawing/2014/main" id="{86AAEC8D-AC95-4215-80AB-61B5B47B8691}"/>
                </a:ext>
              </a:extLst>
            </p:cNvPr>
            <p:cNvSpPr/>
            <p:nvPr/>
          </p:nvSpPr>
          <p:spPr>
            <a:xfrm>
              <a:off x="12432704" y="3644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811B6F"/>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129</a:t>
              </a:r>
            </a:p>
            <a:p>
              <a:pPr algn="ctr">
                <a:lnSpc>
                  <a:spcPct val="90000"/>
                </a:lnSpc>
                <a:spcAft>
                  <a:spcPts val="0"/>
                </a:spcAft>
              </a:pPr>
              <a:r>
                <a:rPr lang="en-US" sz="700">
                  <a:solidFill>
                    <a:schemeClr val="bg1"/>
                  </a:solidFill>
                  <a:latin typeface="Ubuntu" panose="020B0504030602030204" pitchFamily="34" charset="0"/>
                </a:rPr>
                <a:t>27</a:t>
              </a:r>
            </a:p>
            <a:p>
              <a:pPr algn="ctr">
                <a:lnSpc>
                  <a:spcPct val="90000"/>
                </a:lnSpc>
                <a:spcAft>
                  <a:spcPts val="0"/>
                </a:spcAft>
              </a:pPr>
              <a:r>
                <a:rPr lang="en-US" sz="700">
                  <a:solidFill>
                    <a:schemeClr val="bg1"/>
                  </a:solidFill>
                  <a:latin typeface="Ubuntu" panose="020B0504030602030204" pitchFamily="34" charset="0"/>
                </a:rPr>
                <a:t>111</a:t>
              </a:r>
            </a:p>
          </p:txBody>
        </p:sp>
        <p:sp>
          <p:nvSpPr>
            <p:cNvPr id="57" name="Forme libre : forme 56">
              <a:extLst>
                <a:ext uri="{FF2B5EF4-FFF2-40B4-BE49-F238E27FC236}">
                  <a16:creationId xmlns:a16="http://schemas.microsoft.com/office/drawing/2014/main" id="{345AA905-3BBB-4015-9537-2162DD20DA02}"/>
                </a:ext>
              </a:extLst>
            </p:cNvPr>
            <p:cNvSpPr/>
            <p:nvPr/>
          </p:nvSpPr>
          <p:spPr>
            <a:xfrm>
              <a:off x="12432704" y="3231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A12980"/>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161</a:t>
              </a:r>
            </a:p>
            <a:p>
              <a:pPr algn="ctr">
                <a:lnSpc>
                  <a:spcPct val="90000"/>
                </a:lnSpc>
                <a:spcAft>
                  <a:spcPts val="0"/>
                </a:spcAft>
              </a:pPr>
              <a:r>
                <a:rPr lang="en-US" sz="700">
                  <a:solidFill>
                    <a:schemeClr val="bg1"/>
                  </a:solidFill>
                  <a:latin typeface="Ubuntu" panose="020B0504030602030204" pitchFamily="34" charset="0"/>
                </a:rPr>
                <a:t>41</a:t>
              </a:r>
            </a:p>
            <a:p>
              <a:pPr algn="ctr">
                <a:lnSpc>
                  <a:spcPct val="90000"/>
                </a:lnSpc>
                <a:spcAft>
                  <a:spcPts val="0"/>
                </a:spcAft>
              </a:pPr>
              <a:r>
                <a:rPr lang="en-US" sz="700">
                  <a:solidFill>
                    <a:schemeClr val="bg1"/>
                  </a:solidFill>
                  <a:latin typeface="Ubuntu" panose="020B0504030602030204" pitchFamily="34" charset="0"/>
                </a:rPr>
                <a:t>128</a:t>
              </a:r>
            </a:p>
          </p:txBody>
        </p:sp>
        <p:sp>
          <p:nvSpPr>
            <p:cNvPr id="58" name="Forme libre : forme 57">
              <a:extLst>
                <a:ext uri="{FF2B5EF4-FFF2-40B4-BE49-F238E27FC236}">
                  <a16:creationId xmlns:a16="http://schemas.microsoft.com/office/drawing/2014/main" id="{8E50898F-084D-45EC-9EDA-C64E62F50B6F}"/>
                </a:ext>
              </a:extLst>
            </p:cNvPr>
            <p:cNvSpPr/>
            <p:nvPr/>
          </p:nvSpPr>
          <p:spPr>
            <a:xfrm>
              <a:off x="12432704" y="2818581"/>
              <a:ext cx="360000"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BA2980"/>
            </a:solidFill>
            <a:ln w="6695" cap="flat">
              <a:noFill/>
              <a:prstDash val="solid"/>
              <a:miter/>
            </a:ln>
          </p:spPr>
          <p:txBody>
            <a:bodyPr rtlCol="0" anchor="ctr"/>
            <a:lstStyle/>
            <a:p>
              <a:pPr algn="ctr">
                <a:lnSpc>
                  <a:spcPct val="90000"/>
                </a:lnSpc>
                <a:spcAft>
                  <a:spcPts val="0"/>
                </a:spcAft>
              </a:pPr>
              <a:r>
                <a:rPr lang="en-US" sz="700">
                  <a:solidFill>
                    <a:schemeClr val="bg1"/>
                  </a:solidFill>
                  <a:latin typeface="Ubuntu" panose="020B0504030602030204" pitchFamily="34" charset="0"/>
                </a:rPr>
                <a:t>186</a:t>
              </a:r>
            </a:p>
            <a:p>
              <a:pPr algn="ctr">
                <a:lnSpc>
                  <a:spcPct val="90000"/>
                </a:lnSpc>
                <a:spcAft>
                  <a:spcPts val="0"/>
                </a:spcAft>
              </a:pPr>
              <a:r>
                <a:rPr lang="en-US" sz="700">
                  <a:solidFill>
                    <a:schemeClr val="bg1"/>
                  </a:solidFill>
                  <a:latin typeface="Ubuntu" panose="020B0504030602030204" pitchFamily="34" charset="0"/>
                </a:rPr>
                <a:t>41</a:t>
              </a:r>
            </a:p>
            <a:p>
              <a:pPr algn="ctr">
                <a:lnSpc>
                  <a:spcPct val="90000"/>
                </a:lnSpc>
                <a:spcAft>
                  <a:spcPts val="0"/>
                </a:spcAft>
              </a:pPr>
              <a:r>
                <a:rPr lang="en-US" sz="700">
                  <a:solidFill>
                    <a:schemeClr val="bg1"/>
                  </a:solidFill>
                  <a:latin typeface="Ubuntu" panose="020B0504030602030204" pitchFamily="34" charset="0"/>
                </a:rPr>
                <a:t>128</a:t>
              </a:r>
            </a:p>
          </p:txBody>
        </p:sp>
        <p:sp>
          <p:nvSpPr>
            <p:cNvPr id="59" name="Forme libre : forme 58">
              <a:extLst>
                <a:ext uri="{FF2B5EF4-FFF2-40B4-BE49-F238E27FC236}">
                  <a16:creationId xmlns:a16="http://schemas.microsoft.com/office/drawing/2014/main" id="{850EF37B-321C-4CAE-A8B1-66C0053A83E3}"/>
                </a:ext>
              </a:extLst>
            </p:cNvPr>
            <p:cNvSpPr/>
            <p:nvPr/>
          </p:nvSpPr>
          <p:spPr>
            <a:xfrm>
              <a:off x="12432704" y="2405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D13A8C"/>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209</a:t>
              </a:r>
            </a:p>
            <a:p>
              <a:pPr algn="ctr">
                <a:lnSpc>
                  <a:spcPct val="90000"/>
                </a:lnSpc>
                <a:spcAft>
                  <a:spcPts val="0"/>
                </a:spcAft>
              </a:pPr>
              <a:r>
                <a:rPr lang="en-US" sz="700">
                  <a:latin typeface="Ubuntu" panose="020B0504030602030204" pitchFamily="34" charset="0"/>
                </a:rPr>
                <a:t>58</a:t>
              </a:r>
            </a:p>
            <a:p>
              <a:pPr algn="ctr">
                <a:lnSpc>
                  <a:spcPct val="90000"/>
                </a:lnSpc>
                <a:spcAft>
                  <a:spcPts val="0"/>
                </a:spcAft>
              </a:pPr>
              <a:r>
                <a:rPr lang="en-US" sz="700">
                  <a:latin typeface="Ubuntu" panose="020B0504030602030204" pitchFamily="34" charset="0"/>
                </a:rPr>
                <a:t>140</a:t>
              </a:r>
            </a:p>
          </p:txBody>
        </p:sp>
        <p:sp>
          <p:nvSpPr>
            <p:cNvPr id="60" name="Forme libre : forme 59">
              <a:extLst>
                <a:ext uri="{FF2B5EF4-FFF2-40B4-BE49-F238E27FC236}">
                  <a16:creationId xmlns:a16="http://schemas.microsoft.com/office/drawing/2014/main" id="{49EEAAAC-C871-41A3-9B9B-6381B2FD4E28}"/>
                </a:ext>
              </a:extLst>
            </p:cNvPr>
            <p:cNvSpPr/>
            <p:nvPr/>
          </p:nvSpPr>
          <p:spPr>
            <a:xfrm>
              <a:off x="12432704" y="1993636"/>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E557AD"/>
            </a:solidFill>
            <a:ln w="6695" cap="flat">
              <a:noFill/>
              <a:prstDash val="solid"/>
              <a:miter/>
            </a:ln>
          </p:spPr>
          <p:txBody>
            <a:bodyPr rtlCol="0" anchor="ctr"/>
            <a:lstStyle/>
            <a:p>
              <a:pPr algn="ctr">
                <a:lnSpc>
                  <a:spcPct val="90000"/>
                </a:lnSpc>
                <a:spcAft>
                  <a:spcPts val="0"/>
                </a:spcAft>
              </a:pPr>
              <a:r>
                <a:rPr lang="en-US" sz="700">
                  <a:latin typeface="Ubuntu" panose="020B0504030602030204" pitchFamily="34" charset="0"/>
                </a:rPr>
                <a:t>229</a:t>
              </a:r>
            </a:p>
            <a:p>
              <a:pPr algn="ctr">
                <a:lnSpc>
                  <a:spcPct val="90000"/>
                </a:lnSpc>
                <a:spcAft>
                  <a:spcPts val="0"/>
                </a:spcAft>
              </a:pPr>
              <a:r>
                <a:rPr lang="en-US" sz="700">
                  <a:latin typeface="Ubuntu" panose="020B0504030602030204" pitchFamily="34" charset="0"/>
                </a:rPr>
                <a:t>87</a:t>
              </a:r>
            </a:p>
            <a:p>
              <a:pPr algn="ctr">
                <a:lnSpc>
                  <a:spcPct val="90000"/>
                </a:lnSpc>
                <a:spcAft>
                  <a:spcPts val="0"/>
                </a:spcAft>
              </a:pPr>
              <a:r>
                <a:rPr lang="en-US" sz="700">
                  <a:latin typeface="Ubuntu" panose="020B0504030602030204" pitchFamily="34" charset="0"/>
                </a:rPr>
                <a:t>173</a:t>
              </a:r>
            </a:p>
          </p:txBody>
        </p:sp>
      </p:grpSp>
      <p:sp>
        <p:nvSpPr>
          <p:cNvPr id="61" name="Rectangle 60">
            <a:extLst>
              <a:ext uri="{FF2B5EF4-FFF2-40B4-BE49-F238E27FC236}">
                <a16:creationId xmlns:a16="http://schemas.microsoft.com/office/drawing/2014/main" id="{9D36E5FD-F409-4495-819A-440FA57D9E19}"/>
              </a:ext>
            </a:extLst>
          </p:cNvPr>
          <p:cNvSpPr/>
          <p:nvPr/>
        </p:nvSpPr>
        <p:spPr>
          <a:xfrm>
            <a:off x="12295891" y="6412526"/>
            <a:ext cx="2545089" cy="615553"/>
          </a:xfrm>
          <a:prstGeom prst="rect">
            <a:avLst/>
          </a:prstGeom>
        </p:spPr>
        <p:txBody>
          <a:bodyPr wrap="square" lIns="0" tIns="0" rIns="0" bIns="0">
            <a:spAutoFit/>
          </a:bodyPr>
          <a:lstStyle/>
          <a:p>
            <a:r>
              <a:rPr lang="en-GB" sz="800">
                <a:latin typeface="Ubuntu" panose="020B0504030602030204" pitchFamily="34" charset="0"/>
              </a:rPr>
              <a:t>Security Classification:</a:t>
            </a:r>
          </a:p>
          <a:p>
            <a:r>
              <a:rPr lang="en-GB" sz="800">
                <a:latin typeface="Ubuntu" panose="020B0504030602030204" pitchFamily="34" charset="0"/>
              </a:rPr>
              <a:t>SEC0: Public</a:t>
            </a:r>
          </a:p>
          <a:p>
            <a:r>
              <a:rPr lang="en-GB" sz="800">
                <a:latin typeface="Ubuntu" panose="020B0504030602030204" pitchFamily="34" charset="0"/>
              </a:rPr>
              <a:t>SEC1: Company Confidential</a:t>
            </a:r>
          </a:p>
          <a:p>
            <a:r>
              <a:rPr lang="en-GB" sz="800">
                <a:latin typeface="Ubuntu" panose="020B0504030602030204" pitchFamily="34" charset="0"/>
              </a:rPr>
              <a:t>SEC2: Company Restricted / Customer restricted</a:t>
            </a:r>
          </a:p>
          <a:p>
            <a:r>
              <a:rPr lang="en-GB" sz="800">
                <a:latin typeface="Ubuntu" panose="020B0504030602030204" pitchFamily="34" charset="0"/>
              </a:rPr>
              <a:t>SEC3: Company Sensitive</a:t>
            </a:r>
          </a:p>
        </p:txBody>
      </p:sp>
      <p:grpSp>
        <p:nvGrpSpPr>
          <p:cNvPr id="4097" name="Groupe 4096">
            <a:extLst>
              <a:ext uri="{FF2B5EF4-FFF2-40B4-BE49-F238E27FC236}">
                <a16:creationId xmlns:a16="http://schemas.microsoft.com/office/drawing/2014/main" id="{14207897-E387-4B97-A694-8751D86BCF12}"/>
              </a:ext>
            </a:extLst>
          </p:cNvPr>
          <p:cNvGrpSpPr/>
          <p:nvPr/>
        </p:nvGrpSpPr>
        <p:grpSpPr>
          <a:xfrm>
            <a:off x="12295891" y="2164677"/>
            <a:ext cx="1465123" cy="2058800"/>
            <a:chOff x="14041053" y="1992581"/>
            <a:chExt cx="1465123" cy="2058800"/>
          </a:xfrm>
        </p:grpSpPr>
        <p:sp>
          <p:nvSpPr>
            <p:cNvPr id="66" name="Forme libre : forme 65">
              <a:extLst>
                <a:ext uri="{FF2B5EF4-FFF2-40B4-BE49-F238E27FC236}">
                  <a16:creationId xmlns:a16="http://schemas.microsoft.com/office/drawing/2014/main" id="{94847038-3CB7-4111-AB03-FA1A594002AA}"/>
                </a:ext>
              </a:extLst>
            </p:cNvPr>
            <p:cNvSpPr/>
            <p:nvPr/>
          </p:nvSpPr>
          <p:spPr>
            <a:xfrm>
              <a:off x="14777224" y="3644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F434A"/>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15</a:t>
              </a:r>
            </a:p>
            <a:p>
              <a:pPr algn="ctr">
                <a:lnSpc>
                  <a:spcPct val="90000"/>
                </a:lnSpc>
                <a:spcAft>
                  <a:spcPts val="0"/>
                </a:spcAft>
              </a:pPr>
              <a:r>
                <a:rPr lang="en-US" sz="700" b="0">
                  <a:solidFill>
                    <a:schemeClr val="bg1"/>
                  </a:solidFill>
                  <a:latin typeface="Ubuntu" panose="020B0504030602030204" pitchFamily="34" charset="0"/>
                </a:rPr>
                <a:t>67</a:t>
              </a:r>
            </a:p>
            <a:p>
              <a:pPr algn="ctr">
                <a:lnSpc>
                  <a:spcPct val="90000"/>
                </a:lnSpc>
                <a:spcAft>
                  <a:spcPts val="0"/>
                </a:spcAft>
              </a:pPr>
              <a:r>
                <a:rPr lang="en-US" sz="700" b="0">
                  <a:solidFill>
                    <a:schemeClr val="bg1"/>
                  </a:solidFill>
                  <a:latin typeface="Ubuntu" panose="020B0504030602030204" pitchFamily="34" charset="0"/>
                </a:rPr>
                <a:t>74</a:t>
              </a:r>
            </a:p>
          </p:txBody>
        </p:sp>
        <p:sp>
          <p:nvSpPr>
            <p:cNvPr id="67" name="Forme libre : forme 66">
              <a:extLst>
                <a:ext uri="{FF2B5EF4-FFF2-40B4-BE49-F238E27FC236}">
                  <a16:creationId xmlns:a16="http://schemas.microsoft.com/office/drawing/2014/main" id="{1B50522B-BA67-4790-8697-3AC343D4ACB8}"/>
                </a:ext>
              </a:extLst>
            </p:cNvPr>
            <p:cNvSpPr/>
            <p:nvPr/>
          </p:nvSpPr>
          <p:spPr>
            <a:xfrm>
              <a:off x="14777224" y="3231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F6A73"/>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15</a:t>
              </a:r>
            </a:p>
            <a:p>
              <a:pPr algn="ctr">
                <a:lnSpc>
                  <a:spcPct val="90000"/>
                </a:lnSpc>
                <a:spcAft>
                  <a:spcPts val="0"/>
                </a:spcAft>
              </a:pPr>
              <a:r>
                <a:rPr lang="en-US" sz="700" b="0">
                  <a:solidFill>
                    <a:schemeClr val="bg1"/>
                  </a:solidFill>
                  <a:latin typeface="Ubuntu" panose="020B0504030602030204" pitchFamily="34" charset="0"/>
                </a:rPr>
                <a:t>106</a:t>
              </a:r>
            </a:p>
            <a:p>
              <a:pPr algn="ctr">
                <a:lnSpc>
                  <a:spcPct val="90000"/>
                </a:lnSpc>
                <a:spcAft>
                  <a:spcPts val="0"/>
                </a:spcAft>
              </a:pPr>
              <a:r>
                <a:rPr lang="en-US" sz="700" b="0">
                  <a:solidFill>
                    <a:schemeClr val="bg1"/>
                  </a:solidFill>
                  <a:latin typeface="Ubuntu" panose="020B0504030602030204" pitchFamily="34" charset="0"/>
                </a:rPr>
                <a:t>115</a:t>
              </a:r>
            </a:p>
          </p:txBody>
        </p:sp>
        <p:sp>
          <p:nvSpPr>
            <p:cNvPr id="68" name="Forme libre : forme 67">
              <a:extLst>
                <a:ext uri="{FF2B5EF4-FFF2-40B4-BE49-F238E27FC236}">
                  <a16:creationId xmlns:a16="http://schemas.microsoft.com/office/drawing/2014/main" id="{B90AA6F9-B8A6-4490-A465-CBEFAEA6DFCA}"/>
                </a:ext>
              </a:extLst>
            </p:cNvPr>
            <p:cNvSpPr/>
            <p:nvPr/>
          </p:nvSpPr>
          <p:spPr>
            <a:xfrm>
              <a:off x="14777224" y="2818581"/>
              <a:ext cx="360865"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0F878A"/>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15</a:t>
              </a:r>
            </a:p>
            <a:p>
              <a:pPr algn="ctr">
                <a:lnSpc>
                  <a:spcPct val="90000"/>
                </a:lnSpc>
                <a:spcAft>
                  <a:spcPts val="0"/>
                </a:spcAft>
              </a:pPr>
              <a:r>
                <a:rPr lang="en-US" sz="700" b="0">
                  <a:solidFill>
                    <a:schemeClr val="bg1"/>
                  </a:solidFill>
                  <a:latin typeface="Ubuntu" panose="020B0504030602030204" pitchFamily="34" charset="0"/>
                </a:rPr>
                <a:t>135</a:t>
              </a:r>
            </a:p>
            <a:p>
              <a:pPr algn="ctr">
                <a:lnSpc>
                  <a:spcPct val="90000"/>
                </a:lnSpc>
                <a:spcAft>
                  <a:spcPts val="0"/>
                </a:spcAft>
              </a:pPr>
              <a:r>
                <a:rPr lang="en-US" sz="700" b="0">
                  <a:solidFill>
                    <a:schemeClr val="bg1"/>
                  </a:solidFill>
                  <a:latin typeface="Ubuntu" panose="020B0504030602030204" pitchFamily="34" charset="0"/>
                </a:rPr>
                <a:t>138</a:t>
              </a:r>
            </a:p>
          </p:txBody>
        </p:sp>
        <p:sp>
          <p:nvSpPr>
            <p:cNvPr id="69" name="Forme libre : forme 68">
              <a:extLst>
                <a:ext uri="{FF2B5EF4-FFF2-40B4-BE49-F238E27FC236}">
                  <a16:creationId xmlns:a16="http://schemas.microsoft.com/office/drawing/2014/main" id="{AEDB31E0-288F-492F-BC3E-94F3C3363294}"/>
                </a:ext>
              </a:extLst>
            </p:cNvPr>
            <p:cNvSpPr/>
            <p:nvPr/>
          </p:nvSpPr>
          <p:spPr>
            <a:xfrm>
              <a:off x="14777224" y="2405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B2A2"/>
            </a:solidFill>
            <a:ln w="6695" cap="flat">
              <a:noFill/>
              <a:prstDash val="solid"/>
              <a:miter/>
            </a:ln>
          </p:spPr>
          <p:txBody>
            <a:bodyPr rtlCol="0" anchor="ctr"/>
            <a:lstStyle/>
            <a:p>
              <a:pPr algn="ctr">
                <a:lnSpc>
                  <a:spcPct val="90000"/>
                </a:lnSpc>
                <a:spcAft>
                  <a:spcPts val="0"/>
                </a:spcAft>
              </a:pPr>
              <a:r>
                <a:rPr lang="en-US" sz="700" b="0">
                  <a:latin typeface="Ubuntu" panose="020B0504030602030204" pitchFamily="34" charset="0"/>
                </a:rPr>
                <a:t>0</a:t>
              </a:r>
            </a:p>
            <a:p>
              <a:pPr algn="ctr">
                <a:lnSpc>
                  <a:spcPct val="90000"/>
                </a:lnSpc>
                <a:spcAft>
                  <a:spcPts val="0"/>
                </a:spcAft>
              </a:pPr>
              <a:r>
                <a:rPr lang="en-US" sz="700" b="0">
                  <a:latin typeface="Ubuntu" panose="020B0504030602030204" pitchFamily="34" charset="0"/>
                </a:rPr>
                <a:t>178</a:t>
              </a:r>
            </a:p>
            <a:p>
              <a:pPr algn="ctr">
                <a:lnSpc>
                  <a:spcPct val="90000"/>
                </a:lnSpc>
                <a:spcAft>
                  <a:spcPts val="0"/>
                </a:spcAft>
              </a:pPr>
              <a:r>
                <a:rPr lang="en-US" sz="700" b="0">
                  <a:latin typeface="Ubuntu" panose="020B0504030602030204" pitchFamily="34" charset="0"/>
                </a:rPr>
                <a:t>162</a:t>
              </a:r>
            </a:p>
          </p:txBody>
        </p:sp>
        <p:sp>
          <p:nvSpPr>
            <p:cNvPr id="70" name="Forme libre : forme 69">
              <a:extLst>
                <a:ext uri="{FF2B5EF4-FFF2-40B4-BE49-F238E27FC236}">
                  <a16:creationId xmlns:a16="http://schemas.microsoft.com/office/drawing/2014/main" id="{8F775A35-2F34-403A-95F8-4058F1A09A02}"/>
                </a:ext>
              </a:extLst>
            </p:cNvPr>
            <p:cNvSpPr/>
            <p:nvPr/>
          </p:nvSpPr>
          <p:spPr>
            <a:xfrm>
              <a:off x="14777224" y="1992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E0CB"/>
            </a:solidFill>
            <a:ln w="6695" cap="flat">
              <a:noFill/>
              <a:prstDash val="solid"/>
              <a:miter/>
            </a:ln>
          </p:spPr>
          <p:txBody>
            <a:bodyPr rtlCol="0" anchor="ctr"/>
            <a:lstStyle/>
            <a:p>
              <a:pPr algn="ctr">
                <a:lnSpc>
                  <a:spcPct val="90000"/>
                </a:lnSpc>
                <a:spcAft>
                  <a:spcPts val="0"/>
                </a:spcAft>
              </a:pPr>
              <a:r>
                <a:rPr lang="en-US" sz="700" b="0">
                  <a:latin typeface="Ubuntu" panose="020B0504030602030204" pitchFamily="34" charset="0"/>
                </a:rPr>
                <a:t>0</a:t>
              </a:r>
            </a:p>
            <a:p>
              <a:pPr algn="ctr">
                <a:lnSpc>
                  <a:spcPct val="90000"/>
                </a:lnSpc>
                <a:spcAft>
                  <a:spcPts val="0"/>
                </a:spcAft>
              </a:pPr>
              <a:r>
                <a:rPr lang="en-US" sz="700" b="0">
                  <a:latin typeface="Ubuntu" panose="020B0504030602030204" pitchFamily="34" charset="0"/>
                </a:rPr>
                <a:t>244</a:t>
              </a:r>
            </a:p>
            <a:p>
              <a:pPr algn="ctr">
                <a:lnSpc>
                  <a:spcPct val="90000"/>
                </a:lnSpc>
                <a:spcAft>
                  <a:spcPts val="0"/>
                </a:spcAft>
              </a:pPr>
              <a:r>
                <a:rPr lang="en-US" sz="700" b="0">
                  <a:latin typeface="Ubuntu" panose="020B0504030602030204" pitchFamily="34" charset="0"/>
                </a:rPr>
                <a:t>203</a:t>
              </a:r>
            </a:p>
          </p:txBody>
        </p:sp>
        <p:sp>
          <p:nvSpPr>
            <p:cNvPr id="71" name="Forme libre : forme 70">
              <a:extLst>
                <a:ext uri="{FF2B5EF4-FFF2-40B4-BE49-F238E27FC236}">
                  <a16:creationId xmlns:a16="http://schemas.microsoft.com/office/drawing/2014/main" id="{59DA3B5B-D788-45A0-A698-ABE05A9025B0}"/>
                </a:ext>
              </a:extLst>
            </p:cNvPr>
            <p:cNvSpPr/>
            <p:nvPr/>
          </p:nvSpPr>
          <p:spPr>
            <a:xfrm>
              <a:off x="14041053" y="3644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178036"/>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23</a:t>
              </a:r>
            </a:p>
            <a:p>
              <a:pPr algn="ctr">
                <a:lnSpc>
                  <a:spcPct val="90000"/>
                </a:lnSpc>
                <a:spcAft>
                  <a:spcPts val="0"/>
                </a:spcAft>
              </a:pPr>
              <a:r>
                <a:rPr lang="en-US" sz="700" b="0">
                  <a:solidFill>
                    <a:schemeClr val="bg1"/>
                  </a:solidFill>
                  <a:latin typeface="Ubuntu" panose="020B0504030602030204" pitchFamily="34" charset="0"/>
                </a:rPr>
                <a:t>128</a:t>
              </a:r>
            </a:p>
            <a:p>
              <a:pPr algn="ctr">
                <a:lnSpc>
                  <a:spcPct val="90000"/>
                </a:lnSpc>
                <a:spcAft>
                  <a:spcPts val="0"/>
                </a:spcAft>
              </a:pPr>
              <a:r>
                <a:rPr lang="en-US" sz="700" b="0">
                  <a:solidFill>
                    <a:schemeClr val="bg1"/>
                  </a:solidFill>
                  <a:latin typeface="Ubuntu" panose="020B0504030602030204" pitchFamily="34" charset="0"/>
                </a:rPr>
                <a:t>54</a:t>
              </a:r>
            </a:p>
          </p:txBody>
        </p:sp>
        <p:sp>
          <p:nvSpPr>
            <p:cNvPr id="72" name="Forme libre : forme 71">
              <a:extLst>
                <a:ext uri="{FF2B5EF4-FFF2-40B4-BE49-F238E27FC236}">
                  <a16:creationId xmlns:a16="http://schemas.microsoft.com/office/drawing/2014/main" id="{B988192C-3701-4200-ADA5-936C0610D953}"/>
                </a:ext>
              </a:extLst>
            </p:cNvPr>
            <p:cNvSpPr/>
            <p:nvPr/>
          </p:nvSpPr>
          <p:spPr>
            <a:xfrm>
              <a:off x="14041053" y="3231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178C3D"/>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23</a:t>
              </a:r>
            </a:p>
            <a:p>
              <a:pPr algn="ctr">
                <a:lnSpc>
                  <a:spcPct val="90000"/>
                </a:lnSpc>
                <a:spcAft>
                  <a:spcPts val="0"/>
                </a:spcAft>
              </a:pPr>
              <a:r>
                <a:rPr lang="en-US" sz="700" b="0">
                  <a:solidFill>
                    <a:schemeClr val="bg1"/>
                  </a:solidFill>
                  <a:latin typeface="Ubuntu" panose="020B0504030602030204" pitchFamily="34" charset="0"/>
                </a:rPr>
                <a:t>140</a:t>
              </a:r>
            </a:p>
            <a:p>
              <a:pPr algn="ctr">
                <a:lnSpc>
                  <a:spcPct val="90000"/>
                </a:lnSpc>
                <a:spcAft>
                  <a:spcPts val="0"/>
                </a:spcAft>
              </a:pPr>
              <a:r>
                <a:rPr lang="en-US" sz="700" b="0">
                  <a:solidFill>
                    <a:schemeClr val="bg1"/>
                  </a:solidFill>
                  <a:latin typeface="Ubuntu" panose="020B0504030602030204" pitchFamily="34" charset="0"/>
                </a:rPr>
                <a:t>61</a:t>
              </a:r>
            </a:p>
          </p:txBody>
        </p:sp>
        <p:sp>
          <p:nvSpPr>
            <p:cNvPr id="73" name="Forme libre : forme 72">
              <a:extLst>
                <a:ext uri="{FF2B5EF4-FFF2-40B4-BE49-F238E27FC236}">
                  <a16:creationId xmlns:a16="http://schemas.microsoft.com/office/drawing/2014/main" id="{FDFAC846-10F6-421E-8B39-673C784E01DE}"/>
                </a:ext>
              </a:extLst>
            </p:cNvPr>
            <p:cNvSpPr/>
            <p:nvPr/>
          </p:nvSpPr>
          <p:spPr>
            <a:xfrm>
              <a:off x="14041053" y="2818581"/>
              <a:ext cx="360865"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2EA657"/>
            </a:solidFill>
            <a:ln w="6695" cap="flat">
              <a:noFill/>
              <a:prstDash val="solid"/>
              <a:miter/>
            </a:ln>
          </p:spPr>
          <p:txBody>
            <a:bodyPr rtlCol="0" anchor="ctr"/>
            <a:lstStyle/>
            <a:p>
              <a:pPr algn="ctr">
                <a:lnSpc>
                  <a:spcPct val="90000"/>
                </a:lnSpc>
                <a:spcAft>
                  <a:spcPts val="0"/>
                </a:spcAft>
              </a:pPr>
              <a:r>
                <a:rPr lang="en-US" sz="700" b="0">
                  <a:latin typeface="Ubuntu" panose="020B0504030602030204" pitchFamily="34" charset="0"/>
                </a:rPr>
                <a:t>46</a:t>
              </a:r>
            </a:p>
            <a:p>
              <a:pPr algn="ctr">
                <a:lnSpc>
                  <a:spcPct val="90000"/>
                </a:lnSpc>
                <a:spcAft>
                  <a:spcPts val="0"/>
                </a:spcAft>
              </a:pPr>
              <a:r>
                <a:rPr lang="en-US" sz="700" b="0">
                  <a:latin typeface="Ubuntu" panose="020B0504030602030204" pitchFamily="34" charset="0"/>
                </a:rPr>
                <a:t>166</a:t>
              </a:r>
            </a:p>
            <a:p>
              <a:pPr algn="ctr">
                <a:lnSpc>
                  <a:spcPct val="90000"/>
                </a:lnSpc>
                <a:spcAft>
                  <a:spcPts val="0"/>
                </a:spcAft>
              </a:pPr>
              <a:r>
                <a:rPr lang="en-US" sz="700" b="0">
                  <a:latin typeface="Ubuntu" panose="020B0504030602030204" pitchFamily="34" charset="0"/>
                </a:rPr>
                <a:t>87</a:t>
              </a:r>
            </a:p>
          </p:txBody>
        </p:sp>
        <p:sp>
          <p:nvSpPr>
            <p:cNvPr id="74" name="Forme libre : forme 73">
              <a:extLst>
                <a:ext uri="{FF2B5EF4-FFF2-40B4-BE49-F238E27FC236}">
                  <a16:creationId xmlns:a16="http://schemas.microsoft.com/office/drawing/2014/main" id="{353643F0-22F7-4B48-AE39-5FC8C334472F}"/>
                </a:ext>
              </a:extLst>
            </p:cNvPr>
            <p:cNvSpPr/>
            <p:nvPr/>
          </p:nvSpPr>
          <p:spPr>
            <a:xfrm>
              <a:off x="14041053" y="2405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33B569"/>
            </a:solidFill>
            <a:ln w="6695" cap="flat">
              <a:noFill/>
              <a:prstDash val="solid"/>
              <a:miter/>
            </a:ln>
          </p:spPr>
          <p:txBody>
            <a:bodyPr rtlCol="0" anchor="ctr"/>
            <a:lstStyle/>
            <a:p>
              <a:pPr algn="ctr">
                <a:lnSpc>
                  <a:spcPct val="90000"/>
                </a:lnSpc>
                <a:spcAft>
                  <a:spcPts val="0"/>
                </a:spcAft>
              </a:pPr>
              <a:r>
                <a:rPr lang="en-US" sz="700" b="0">
                  <a:latin typeface="Ubuntu" panose="020B0504030602030204" pitchFamily="34" charset="0"/>
                </a:rPr>
                <a:t>51</a:t>
              </a:r>
            </a:p>
            <a:p>
              <a:pPr algn="ctr">
                <a:lnSpc>
                  <a:spcPct val="90000"/>
                </a:lnSpc>
                <a:spcAft>
                  <a:spcPts val="0"/>
                </a:spcAft>
              </a:pPr>
              <a:r>
                <a:rPr lang="en-US" sz="700" b="0">
                  <a:latin typeface="Ubuntu" panose="020B0504030602030204" pitchFamily="34" charset="0"/>
                </a:rPr>
                <a:t>181</a:t>
              </a:r>
            </a:p>
            <a:p>
              <a:pPr algn="ctr">
                <a:lnSpc>
                  <a:spcPct val="90000"/>
                </a:lnSpc>
                <a:spcAft>
                  <a:spcPts val="0"/>
                </a:spcAft>
              </a:pPr>
              <a:r>
                <a:rPr lang="en-US" sz="700" b="0">
                  <a:latin typeface="Ubuntu" panose="020B0504030602030204" pitchFamily="34" charset="0"/>
                </a:rPr>
                <a:t>105</a:t>
              </a:r>
            </a:p>
          </p:txBody>
        </p:sp>
        <p:sp>
          <p:nvSpPr>
            <p:cNvPr id="75" name="Forme libre : forme 74">
              <a:extLst>
                <a:ext uri="{FF2B5EF4-FFF2-40B4-BE49-F238E27FC236}">
                  <a16:creationId xmlns:a16="http://schemas.microsoft.com/office/drawing/2014/main" id="{33F41D49-321E-46F2-BE66-44E85399808F}"/>
                </a:ext>
              </a:extLst>
            </p:cNvPr>
            <p:cNvSpPr/>
            <p:nvPr/>
          </p:nvSpPr>
          <p:spPr>
            <a:xfrm>
              <a:off x="14041053" y="1992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57CF80"/>
            </a:solidFill>
            <a:ln w="6695" cap="flat">
              <a:noFill/>
              <a:prstDash val="solid"/>
              <a:miter/>
            </a:ln>
          </p:spPr>
          <p:txBody>
            <a:bodyPr rtlCol="0" anchor="ctr"/>
            <a:lstStyle/>
            <a:p>
              <a:pPr algn="ctr">
                <a:lnSpc>
                  <a:spcPct val="90000"/>
                </a:lnSpc>
                <a:spcAft>
                  <a:spcPts val="0"/>
                </a:spcAft>
              </a:pPr>
              <a:endParaRPr lang="en-US" sz="700" b="0">
                <a:latin typeface="Ubuntu" panose="020B0504030602030204" pitchFamily="34" charset="0"/>
              </a:endParaRPr>
            </a:p>
            <a:p>
              <a:pPr algn="ctr">
                <a:lnSpc>
                  <a:spcPct val="90000"/>
                </a:lnSpc>
                <a:spcAft>
                  <a:spcPts val="0"/>
                </a:spcAft>
              </a:pPr>
              <a:r>
                <a:rPr lang="en-US" sz="700" b="0">
                  <a:latin typeface="Ubuntu" panose="020B0504030602030204" pitchFamily="34" charset="0"/>
                </a:rPr>
                <a:t>87</a:t>
              </a:r>
            </a:p>
            <a:p>
              <a:pPr algn="ctr">
                <a:lnSpc>
                  <a:spcPct val="90000"/>
                </a:lnSpc>
                <a:spcAft>
                  <a:spcPts val="0"/>
                </a:spcAft>
              </a:pPr>
              <a:r>
                <a:rPr lang="en-US" sz="700" b="0">
                  <a:latin typeface="Ubuntu" panose="020B0504030602030204" pitchFamily="34" charset="0"/>
                </a:rPr>
                <a:t>207</a:t>
              </a:r>
            </a:p>
            <a:p>
              <a:pPr algn="ctr">
                <a:lnSpc>
                  <a:spcPct val="90000"/>
                </a:lnSpc>
                <a:spcAft>
                  <a:spcPts val="0"/>
                </a:spcAft>
              </a:pPr>
              <a:r>
                <a:rPr lang="en-US" sz="700" b="0">
                  <a:latin typeface="Ubuntu" panose="020B0504030602030204" pitchFamily="34" charset="0"/>
                </a:rPr>
                <a:t>128</a:t>
              </a:r>
            </a:p>
            <a:p>
              <a:pPr algn="ctr">
                <a:lnSpc>
                  <a:spcPct val="90000"/>
                </a:lnSpc>
                <a:spcAft>
                  <a:spcPts val="0"/>
                </a:spcAft>
              </a:pPr>
              <a:endParaRPr lang="en-US" sz="700" b="0">
                <a:latin typeface="Ubuntu" panose="020B0504030602030204" pitchFamily="34" charset="0"/>
              </a:endParaRPr>
            </a:p>
          </p:txBody>
        </p:sp>
        <p:sp>
          <p:nvSpPr>
            <p:cNvPr id="76" name="Forme libre : forme 75">
              <a:extLst>
                <a:ext uri="{FF2B5EF4-FFF2-40B4-BE49-F238E27FC236}">
                  <a16:creationId xmlns:a16="http://schemas.microsoft.com/office/drawing/2014/main" id="{99A866AE-65FA-4F9E-98D0-E71681C14AC2}"/>
                </a:ext>
              </a:extLst>
            </p:cNvPr>
            <p:cNvSpPr/>
            <p:nvPr/>
          </p:nvSpPr>
          <p:spPr>
            <a:xfrm>
              <a:off x="15145311" y="3644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173340"/>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23</a:t>
              </a:r>
            </a:p>
            <a:p>
              <a:pPr algn="ctr">
                <a:lnSpc>
                  <a:spcPct val="90000"/>
                </a:lnSpc>
                <a:spcAft>
                  <a:spcPts val="0"/>
                </a:spcAft>
              </a:pPr>
              <a:r>
                <a:rPr lang="en-US" sz="700" b="0">
                  <a:solidFill>
                    <a:schemeClr val="bg1"/>
                  </a:solidFill>
                  <a:latin typeface="Ubuntu" panose="020B0504030602030204" pitchFamily="34" charset="0"/>
                </a:rPr>
                <a:t>51</a:t>
              </a:r>
            </a:p>
            <a:p>
              <a:pPr algn="ctr">
                <a:lnSpc>
                  <a:spcPct val="90000"/>
                </a:lnSpc>
                <a:spcAft>
                  <a:spcPts val="0"/>
                </a:spcAft>
              </a:pPr>
              <a:r>
                <a:rPr lang="en-US" sz="700" b="0">
                  <a:solidFill>
                    <a:schemeClr val="bg1"/>
                  </a:solidFill>
                  <a:latin typeface="Ubuntu" panose="020B0504030602030204" pitchFamily="34" charset="0"/>
                </a:rPr>
                <a:t>64</a:t>
              </a:r>
            </a:p>
          </p:txBody>
        </p:sp>
        <p:sp>
          <p:nvSpPr>
            <p:cNvPr id="77" name="Forme libre : forme 76">
              <a:extLst>
                <a:ext uri="{FF2B5EF4-FFF2-40B4-BE49-F238E27FC236}">
                  <a16:creationId xmlns:a16="http://schemas.microsoft.com/office/drawing/2014/main" id="{FF63074E-4AF4-4930-9679-FD2D7A0F2A11}"/>
                </a:ext>
              </a:extLst>
            </p:cNvPr>
            <p:cNvSpPr/>
            <p:nvPr/>
          </p:nvSpPr>
          <p:spPr>
            <a:xfrm>
              <a:off x="15145311" y="3231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214554"/>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33</a:t>
              </a:r>
            </a:p>
            <a:p>
              <a:pPr algn="ctr">
                <a:lnSpc>
                  <a:spcPct val="90000"/>
                </a:lnSpc>
                <a:spcAft>
                  <a:spcPts val="0"/>
                </a:spcAft>
              </a:pPr>
              <a:r>
                <a:rPr lang="en-US" sz="700" b="0">
                  <a:solidFill>
                    <a:schemeClr val="bg1"/>
                  </a:solidFill>
                  <a:latin typeface="Ubuntu" panose="020B0504030602030204" pitchFamily="34" charset="0"/>
                </a:rPr>
                <a:t>69</a:t>
              </a:r>
            </a:p>
            <a:p>
              <a:pPr algn="ctr">
                <a:lnSpc>
                  <a:spcPct val="90000"/>
                </a:lnSpc>
                <a:spcAft>
                  <a:spcPts val="0"/>
                </a:spcAft>
              </a:pPr>
              <a:r>
                <a:rPr lang="en-US" sz="700" b="0">
                  <a:solidFill>
                    <a:schemeClr val="bg1"/>
                  </a:solidFill>
                  <a:latin typeface="Ubuntu" panose="020B0504030602030204" pitchFamily="34" charset="0"/>
                </a:rPr>
                <a:t>84</a:t>
              </a:r>
            </a:p>
          </p:txBody>
        </p:sp>
        <p:sp>
          <p:nvSpPr>
            <p:cNvPr id="78" name="Forme libre : forme 77">
              <a:extLst>
                <a:ext uri="{FF2B5EF4-FFF2-40B4-BE49-F238E27FC236}">
                  <a16:creationId xmlns:a16="http://schemas.microsoft.com/office/drawing/2014/main" id="{56DB4C49-7593-476E-9314-2444B469873A}"/>
                </a:ext>
              </a:extLst>
            </p:cNvPr>
            <p:cNvSpPr/>
            <p:nvPr/>
          </p:nvSpPr>
          <p:spPr>
            <a:xfrm>
              <a:off x="15145311" y="2818581"/>
              <a:ext cx="360865"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14596B"/>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20</a:t>
              </a:r>
            </a:p>
            <a:p>
              <a:pPr algn="ctr">
                <a:lnSpc>
                  <a:spcPct val="90000"/>
                </a:lnSpc>
                <a:spcAft>
                  <a:spcPts val="0"/>
                </a:spcAft>
              </a:pPr>
              <a:r>
                <a:rPr lang="en-US" sz="700" b="0">
                  <a:solidFill>
                    <a:schemeClr val="bg1"/>
                  </a:solidFill>
                  <a:latin typeface="Ubuntu" panose="020B0504030602030204" pitchFamily="34" charset="0"/>
                </a:rPr>
                <a:t>89</a:t>
              </a:r>
            </a:p>
            <a:p>
              <a:pPr algn="ctr">
                <a:lnSpc>
                  <a:spcPct val="90000"/>
                </a:lnSpc>
                <a:spcAft>
                  <a:spcPts val="0"/>
                </a:spcAft>
              </a:pPr>
              <a:r>
                <a:rPr lang="en-US" sz="700" b="0">
                  <a:solidFill>
                    <a:schemeClr val="bg1"/>
                  </a:solidFill>
                  <a:latin typeface="Ubuntu" panose="020B0504030602030204" pitchFamily="34" charset="0"/>
                </a:rPr>
                <a:t>107</a:t>
              </a:r>
            </a:p>
          </p:txBody>
        </p:sp>
        <p:sp>
          <p:nvSpPr>
            <p:cNvPr id="79" name="Forme libre : forme 78">
              <a:extLst>
                <a:ext uri="{FF2B5EF4-FFF2-40B4-BE49-F238E27FC236}">
                  <a16:creationId xmlns:a16="http://schemas.microsoft.com/office/drawing/2014/main" id="{82B57E86-9AA1-49BE-93E7-6C1DB4AFDDF9}"/>
                </a:ext>
              </a:extLst>
            </p:cNvPr>
            <p:cNvSpPr/>
            <p:nvPr/>
          </p:nvSpPr>
          <p:spPr>
            <a:xfrm>
              <a:off x="15145311" y="2405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336B7D"/>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51</a:t>
              </a:r>
            </a:p>
            <a:p>
              <a:pPr algn="ctr">
                <a:lnSpc>
                  <a:spcPct val="90000"/>
                </a:lnSpc>
                <a:spcAft>
                  <a:spcPts val="0"/>
                </a:spcAft>
              </a:pPr>
              <a:r>
                <a:rPr lang="en-US" sz="700" b="0">
                  <a:solidFill>
                    <a:schemeClr val="bg1"/>
                  </a:solidFill>
                  <a:latin typeface="Ubuntu" panose="020B0504030602030204" pitchFamily="34" charset="0"/>
                </a:rPr>
                <a:t>107</a:t>
              </a:r>
            </a:p>
            <a:p>
              <a:pPr algn="ctr">
                <a:lnSpc>
                  <a:spcPct val="90000"/>
                </a:lnSpc>
                <a:spcAft>
                  <a:spcPts val="0"/>
                </a:spcAft>
              </a:pPr>
              <a:r>
                <a:rPr lang="en-US" sz="700" b="0">
                  <a:solidFill>
                    <a:schemeClr val="bg1"/>
                  </a:solidFill>
                  <a:latin typeface="Ubuntu" panose="020B0504030602030204" pitchFamily="34" charset="0"/>
                </a:rPr>
                <a:t>25</a:t>
              </a:r>
            </a:p>
          </p:txBody>
        </p:sp>
        <p:sp>
          <p:nvSpPr>
            <p:cNvPr id="80" name="Forme libre : forme 79">
              <a:extLst>
                <a:ext uri="{FF2B5EF4-FFF2-40B4-BE49-F238E27FC236}">
                  <a16:creationId xmlns:a16="http://schemas.microsoft.com/office/drawing/2014/main" id="{F58D84FF-3235-47A7-A015-65B66A7E9528}"/>
                </a:ext>
              </a:extLst>
            </p:cNvPr>
            <p:cNvSpPr/>
            <p:nvPr/>
          </p:nvSpPr>
          <p:spPr>
            <a:xfrm>
              <a:off x="15145311" y="1992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338091"/>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51</a:t>
              </a:r>
            </a:p>
            <a:p>
              <a:pPr algn="ctr">
                <a:lnSpc>
                  <a:spcPct val="90000"/>
                </a:lnSpc>
                <a:spcAft>
                  <a:spcPts val="0"/>
                </a:spcAft>
              </a:pPr>
              <a:r>
                <a:rPr lang="en-US" sz="700" b="0">
                  <a:solidFill>
                    <a:schemeClr val="bg1"/>
                  </a:solidFill>
                  <a:latin typeface="Ubuntu" panose="020B0504030602030204" pitchFamily="34" charset="0"/>
                </a:rPr>
                <a:t>128</a:t>
              </a:r>
            </a:p>
            <a:p>
              <a:pPr algn="ctr">
                <a:lnSpc>
                  <a:spcPct val="90000"/>
                </a:lnSpc>
                <a:spcAft>
                  <a:spcPts val="0"/>
                </a:spcAft>
              </a:pPr>
              <a:r>
                <a:rPr lang="en-US" sz="700" b="0">
                  <a:solidFill>
                    <a:schemeClr val="bg1"/>
                  </a:solidFill>
                  <a:latin typeface="Ubuntu" panose="020B0504030602030204" pitchFamily="34" charset="0"/>
                </a:rPr>
                <a:t>145</a:t>
              </a:r>
            </a:p>
          </p:txBody>
        </p:sp>
        <p:sp>
          <p:nvSpPr>
            <p:cNvPr id="81" name="Forme libre : forme 80">
              <a:extLst>
                <a:ext uri="{FF2B5EF4-FFF2-40B4-BE49-F238E27FC236}">
                  <a16:creationId xmlns:a16="http://schemas.microsoft.com/office/drawing/2014/main" id="{0C2FDFFD-39D1-4054-899F-2527AF6109D7}"/>
                </a:ext>
              </a:extLst>
            </p:cNvPr>
            <p:cNvSpPr/>
            <p:nvPr/>
          </p:nvSpPr>
          <p:spPr>
            <a:xfrm>
              <a:off x="14408740" y="3644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7D74"/>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0</a:t>
              </a:r>
            </a:p>
            <a:p>
              <a:pPr algn="ctr">
                <a:lnSpc>
                  <a:spcPct val="90000"/>
                </a:lnSpc>
                <a:spcAft>
                  <a:spcPts val="0"/>
                </a:spcAft>
              </a:pPr>
              <a:r>
                <a:rPr lang="en-US" sz="700" b="0">
                  <a:solidFill>
                    <a:schemeClr val="bg1"/>
                  </a:solidFill>
                  <a:latin typeface="Ubuntu" panose="020B0504030602030204" pitchFamily="34" charset="0"/>
                </a:rPr>
                <a:t>125</a:t>
              </a:r>
            </a:p>
            <a:p>
              <a:pPr algn="ctr">
                <a:lnSpc>
                  <a:spcPct val="90000"/>
                </a:lnSpc>
                <a:spcAft>
                  <a:spcPts val="0"/>
                </a:spcAft>
              </a:pPr>
              <a:r>
                <a:rPr lang="en-US" sz="700" b="0">
                  <a:solidFill>
                    <a:schemeClr val="bg1"/>
                  </a:solidFill>
                  <a:latin typeface="Ubuntu" panose="020B0504030602030204" pitchFamily="34" charset="0"/>
                </a:rPr>
                <a:t>116</a:t>
              </a:r>
            </a:p>
          </p:txBody>
        </p:sp>
        <p:sp>
          <p:nvSpPr>
            <p:cNvPr id="82" name="Forme libre : forme 81">
              <a:extLst>
                <a:ext uri="{FF2B5EF4-FFF2-40B4-BE49-F238E27FC236}">
                  <a16:creationId xmlns:a16="http://schemas.microsoft.com/office/drawing/2014/main" id="{3B4493E8-9680-4EA3-9A68-6174B5ADF266}"/>
                </a:ext>
              </a:extLst>
            </p:cNvPr>
            <p:cNvSpPr/>
            <p:nvPr/>
          </p:nvSpPr>
          <p:spPr>
            <a:xfrm>
              <a:off x="14408740" y="3231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929B"/>
            </a:solidFill>
            <a:ln w="6695" cap="flat">
              <a:noFill/>
              <a:prstDash val="solid"/>
              <a:miter/>
            </a:ln>
          </p:spPr>
          <p:txBody>
            <a:bodyPr rtlCol="0" anchor="ctr"/>
            <a:lstStyle/>
            <a:p>
              <a:pPr algn="ctr">
                <a:lnSpc>
                  <a:spcPct val="90000"/>
                </a:lnSpc>
                <a:spcAft>
                  <a:spcPts val="0"/>
                </a:spcAft>
              </a:pPr>
              <a:r>
                <a:rPr lang="en-US" sz="700" b="0">
                  <a:solidFill>
                    <a:schemeClr val="bg1"/>
                  </a:solidFill>
                  <a:latin typeface="Ubuntu" panose="020B0504030602030204" pitchFamily="34" charset="0"/>
                </a:rPr>
                <a:t>0</a:t>
              </a:r>
            </a:p>
            <a:p>
              <a:pPr algn="ctr">
                <a:lnSpc>
                  <a:spcPct val="90000"/>
                </a:lnSpc>
                <a:spcAft>
                  <a:spcPts val="0"/>
                </a:spcAft>
              </a:pPr>
              <a:r>
                <a:rPr lang="en-US" sz="700" b="0">
                  <a:solidFill>
                    <a:schemeClr val="bg1"/>
                  </a:solidFill>
                  <a:latin typeface="Ubuntu" panose="020B0504030602030204" pitchFamily="34" charset="0"/>
                </a:rPr>
                <a:t>146</a:t>
              </a:r>
            </a:p>
            <a:p>
              <a:pPr algn="ctr">
                <a:lnSpc>
                  <a:spcPct val="90000"/>
                </a:lnSpc>
                <a:spcAft>
                  <a:spcPts val="0"/>
                </a:spcAft>
              </a:pPr>
              <a:r>
                <a:rPr lang="en-US" sz="700" b="0">
                  <a:solidFill>
                    <a:schemeClr val="bg1"/>
                  </a:solidFill>
                  <a:latin typeface="Ubuntu" panose="020B0504030602030204" pitchFamily="34" charset="0"/>
                </a:rPr>
                <a:t>155</a:t>
              </a:r>
            </a:p>
          </p:txBody>
        </p:sp>
        <p:sp>
          <p:nvSpPr>
            <p:cNvPr id="83" name="Forme libre : forme 82">
              <a:extLst>
                <a:ext uri="{FF2B5EF4-FFF2-40B4-BE49-F238E27FC236}">
                  <a16:creationId xmlns:a16="http://schemas.microsoft.com/office/drawing/2014/main" id="{B4B6B943-D34B-48B2-95E0-76C5F8BA25FA}"/>
                </a:ext>
              </a:extLst>
            </p:cNvPr>
            <p:cNvSpPr/>
            <p:nvPr/>
          </p:nvSpPr>
          <p:spPr>
            <a:xfrm>
              <a:off x="14408740" y="2818581"/>
              <a:ext cx="360865"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00BFBF"/>
            </a:solidFill>
            <a:ln w="6695" cap="flat">
              <a:noFill/>
              <a:prstDash val="solid"/>
              <a:miter/>
            </a:ln>
          </p:spPr>
          <p:txBody>
            <a:bodyPr rtlCol="0" anchor="ctr"/>
            <a:lstStyle/>
            <a:p>
              <a:pPr algn="ctr">
                <a:lnSpc>
                  <a:spcPct val="90000"/>
                </a:lnSpc>
                <a:spcAft>
                  <a:spcPts val="0"/>
                </a:spcAft>
              </a:pPr>
              <a:r>
                <a:rPr lang="en-US" sz="700" b="0">
                  <a:latin typeface="Ubuntu" panose="020B0504030602030204" pitchFamily="34" charset="0"/>
                </a:rPr>
                <a:t>0</a:t>
              </a:r>
            </a:p>
            <a:p>
              <a:pPr algn="ctr">
                <a:lnSpc>
                  <a:spcPct val="90000"/>
                </a:lnSpc>
                <a:spcAft>
                  <a:spcPts val="0"/>
                </a:spcAft>
              </a:pPr>
              <a:r>
                <a:rPr lang="en-US" sz="700" b="0">
                  <a:latin typeface="Ubuntu" panose="020B0504030602030204" pitchFamily="34" charset="0"/>
                </a:rPr>
                <a:t>191</a:t>
              </a:r>
            </a:p>
            <a:p>
              <a:pPr algn="ctr">
                <a:lnSpc>
                  <a:spcPct val="90000"/>
                </a:lnSpc>
                <a:spcAft>
                  <a:spcPts val="0"/>
                </a:spcAft>
              </a:pPr>
              <a:r>
                <a:rPr lang="en-US" sz="700" b="0">
                  <a:latin typeface="Ubuntu" panose="020B0504030602030204" pitchFamily="34" charset="0"/>
                </a:rPr>
                <a:t>191</a:t>
              </a:r>
            </a:p>
          </p:txBody>
        </p:sp>
        <p:sp>
          <p:nvSpPr>
            <p:cNvPr id="84" name="Forme libre : forme 83">
              <a:extLst>
                <a:ext uri="{FF2B5EF4-FFF2-40B4-BE49-F238E27FC236}">
                  <a16:creationId xmlns:a16="http://schemas.microsoft.com/office/drawing/2014/main" id="{B434FFE6-E50A-4EA9-83D4-F9F4917BBCB8}"/>
                </a:ext>
              </a:extLst>
            </p:cNvPr>
            <p:cNvSpPr/>
            <p:nvPr/>
          </p:nvSpPr>
          <p:spPr>
            <a:xfrm>
              <a:off x="14408740" y="2405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D5D0"/>
            </a:solidFill>
            <a:ln w="6695" cap="flat">
              <a:noFill/>
              <a:prstDash val="solid"/>
              <a:miter/>
            </a:ln>
          </p:spPr>
          <p:txBody>
            <a:bodyPr rtlCol="0" anchor="ctr"/>
            <a:lstStyle/>
            <a:p>
              <a:pPr algn="ctr">
                <a:lnSpc>
                  <a:spcPct val="90000"/>
                </a:lnSpc>
                <a:spcAft>
                  <a:spcPts val="0"/>
                </a:spcAft>
              </a:pPr>
              <a:r>
                <a:rPr lang="en-US" sz="700" b="0">
                  <a:latin typeface="Ubuntu" panose="020B0504030602030204" pitchFamily="34" charset="0"/>
                </a:rPr>
                <a:t>0</a:t>
              </a:r>
            </a:p>
            <a:p>
              <a:pPr algn="ctr">
                <a:lnSpc>
                  <a:spcPct val="90000"/>
                </a:lnSpc>
                <a:spcAft>
                  <a:spcPts val="0"/>
                </a:spcAft>
              </a:pPr>
              <a:r>
                <a:rPr lang="en-US" sz="700" b="0">
                  <a:latin typeface="Ubuntu" panose="020B0504030602030204" pitchFamily="34" charset="0"/>
                </a:rPr>
                <a:t>213</a:t>
              </a:r>
            </a:p>
            <a:p>
              <a:pPr algn="ctr">
                <a:lnSpc>
                  <a:spcPct val="90000"/>
                </a:lnSpc>
                <a:spcAft>
                  <a:spcPts val="0"/>
                </a:spcAft>
              </a:pPr>
              <a:r>
                <a:rPr lang="en-US" sz="700" b="0">
                  <a:latin typeface="Ubuntu" panose="020B0504030602030204" pitchFamily="34" charset="0"/>
                </a:rPr>
                <a:t>208</a:t>
              </a:r>
            </a:p>
          </p:txBody>
        </p:sp>
        <p:sp>
          <p:nvSpPr>
            <p:cNvPr id="85" name="Forme libre : forme 84">
              <a:extLst>
                <a:ext uri="{FF2B5EF4-FFF2-40B4-BE49-F238E27FC236}">
                  <a16:creationId xmlns:a16="http://schemas.microsoft.com/office/drawing/2014/main" id="{E0BE1B97-A7F2-4E15-8D45-CD3F50622B5F}"/>
                </a:ext>
              </a:extLst>
            </p:cNvPr>
            <p:cNvSpPr/>
            <p:nvPr/>
          </p:nvSpPr>
          <p:spPr>
            <a:xfrm>
              <a:off x="14408740" y="1992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E6E3"/>
            </a:solidFill>
            <a:ln w="6695" cap="flat">
              <a:noFill/>
              <a:prstDash val="solid"/>
              <a:miter/>
            </a:ln>
          </p:spPr>
          <p:txBody>
            <a:bodyPr rtlCol="0" anchor="ctr"/>
            <a:lstStyle/>
            <a:p>
              <a:pPr algn="ctr">
                <a:lnSpc>
                  <a:spcPct val="90000"/>
                </a:lnSpc>
                <a:spcAft>
                  <a:spcPts val="0"/>
                </a:spcAft>
              </a:pPr>
              <a:r>
                <a:rPr lang="en-US" sz="700" b="0">
                  <a:latin typeface="Ubuntu" panose="020B0504030602030204" pitchFamily="34" charset="0"/>
                </a:rPr>
                <a:t>0</a:t>
              </a:r>
            </a:p>
            <a:p>
              <a:pPr algn="ctr">
                <a:lnSpc>
                  <a:spcPct val="90000"/>
                </a:lnSpc>
                <a:spcAft>
                  <a:spcPts val="0"/>
                </a:spcAft>
              </a:pPr>
              <a:r>
                <a:rPr lang="en-US" sz="700" b="0">
                  <a:latin typeface="Ubuntu" panose="020B0504030602030204" pitchFamily="34" charset="0"/>
                </a:rPr>
                <a:t>230</a:t>
              </a:r>
            </a:p>
            <a:p>
              <a:pPr algn="ctr">
                <a:lnSpc>
                  <a:spcPct val="90000"/>
                </a:lnSpc>
                <a:spcAft>
                  <a:spcPts val="0"/>
                </a:spcAft>
              </a:pPr>
              <a:r>
                <a:rPr lang="en-US" sz="700" b="0">
                  <a:latin typeface="Ubuntu" panose="020B0504030602030204" pitchFamily="34" charset="0"/>
                </a:rPr>
                <a:t>227</a:t>
              </a:r>
            </a:p>
          </p:txBody>
        </p:sp>
      </p:grpSp>
      <p:sp>
        <p:nvSpPr>
          <p:cNvPr id="86" name="Retângulo 43">
            <a:extLst>
              <a:ext uri="{FF2B5EF4-FFF2-40B4-BE49-F238E27FC236}">
                <a16:creationId xmlns:a16="http://schemas.microsoft.com/office/drawing/2014/main" id="{5539996C-DD2A-49D6-AFB0-763FCB2EE440}"/>
              </a:ext>
            </a:extLst>
          </p:cNvPr>
          <p:cNvSpPr/>
          <p:nvPr userDrawn="1"/>
        </p:nvSpPr>
        <p:spPr>
          <a:xfrm>
            <a:off x="11744128" y="6517658"/>
            <a:ext cx="229263" cy="215444"/>
          </a:xfrm>
          <a:prstGeom prst="rect">
            <a:avLst/>
          </a:prstGeom>
        </p:spPr>
        <p:txBody>
          <a:bodyPr wrap="square" lIns="0" rIns="0">
            <a:spAutoFit/>
          </a:bodyPr>
          <a:lstStyle/>
          <a:p>
            <a:pPr algn="r"/>
            <a:fld id="{0502E5A9-B53C-401E-A0E0-4A359BB0A9E5}" type="slidenum">
              <a:rPr lang="en-US" sz="800" smtClean="0">
                <a:solidFill>
                  <a:srgbClr val="A6A6A6"/>
                </a:solidFill>
                <a:latin typeface="Ubuntu" panose="020B0504030602030204" pitchFamily="34" charset="0"/>
                <a:cs typeface="Arial" panose="020B0604020202020204" pitchFamily="34" charset="0"/>
              </a:rPr>
              <a:pPr algn="r"/>
              <a:t>‹N°›</a:t>
            </a:fld>
            <a:endParaRPr lang="en-US" sz="800">
              <a:solidFill>
                <a:srgbClr val="A6A6A6"/>
              </a:solidFill>
              <a:latin typeface="Ubuntu" panose="020B0504030602030204" pitchFamily="34" charset="0"/>
              <a:cs typeface="Arial" panose="020B0604020202020204" pitchFamily="34" charset="0"/>
            </a:endParaRPr>
          </a:p>
        </p:txBody>
      </p:sp>
      <p:sp>
        <p:nvSpPr>
          <p:cNvPr id="89" name="Rectangle 27">
            <a:extLst>
              <a:ext uri="{FF2B5EF4-FFF2-40B4-BE49-F238E27FC236}">
                <a16:creationId xmlns:a16="http://schemas.microsoft.com/office/drawing/2014/main" id="{01D50803-B26A-4936-A06C-6E086A6DD719}"/>
              </a:ext>
            </a:extLst>
          </p:cNvPr>
          <p:cNvSpPr/>
          <p:nvPr userDrawn="1"/>
        </p:nvSpPr>
        <p:spPr>
          <a:xfrm>
            <a:off x="7227070" y="6517871"/>
            <a:ext cx="4532162" cy="219456"/>
          </a:xfrm>
          <a:prstGeom prst="rect">
            <a:avLst/>
          </a:prstGeom>
        </p:spPr>
        <p:txBody>
          <a:bodyPr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700">
                <a:solidFill>
                  <a:srgbClr val="A6A6A6"/>
                </a:solidFill>
                <a:latin typeface="Ubuntu" panose="020B0504030602030204" pitchFamily="34" charset="0"/>
                <a:cs typeface="Arial" panose="020B0604020202020204" pitchFamily="34" charset="0"/>
              </a:rPr>
              <a:t>Company Confidential © Capgemini Invent 2023. All rights reserved  |</a:t>
            </a:r>
          </a:p>
        </p:txBody>
      </p:sp>
      <p:pic>
        <p:nvPicPr>
          <p:cNvPr id="62" name="Picture 2" descr="logo cnaf - Enfance et Musique">
            <a:extLst>
              <a:ext uri="{FF2B5EF4-FFF2-40B4-BE49-F238E27FC236}">
                <a16:creationId xmlns:a16="http://schemas.microsoft.com/office/drawing/2014/main" id="{1D2F60D3-43A2-43F1-BBA4-A83E821917B1}"/>
              </a:ext>
            </a:extLst>
          </p:cNvPr>
          <p:cNvPicPr>
            <a:picLocks noChangeAspect="1" noChangeArrowheads="1"/>
          </p:cNvPicPr>
          <p:nvPr userDrawn="1">
            <p:custDataLst>
              <p:tags r:id="rId4"/>
            </p:custDataLst>
          </p:nvPr>
        </p:nvPicPr>
        <p:blipFill rotWithShape="1">
          <a:blip r:embed="rId7" cstate="print">
            <a:extLst>
              <a:ext uri="{28A0092B-C50C-407E-A947-70E740481C1C}">
                <a14:useLocalDpi xmlns:a14="http://schemas.microsoft.com/office/drawing/2010/main" val="0"/>
              </a:ext>
            </a:extLst>
          </a:blip>
          <a:srcRect l="1255" t="1127" r="3510" b="1690"/>
          <a:stretch/>
        </p:blipFill>
        <p:spPr bwMode="auto">
          <a:xfrm>
            <a:off x="11433390" y="206526"/>
            <a:ext cx="368938" cy="52215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7">
            <a:extLst>
              <a:ext uri="{FF2B5EF4-FFF2-40B4-BE49-F238E27FC236}">
                <a16:creationId xmlns:a16="http://schemas.microsoft.com/office/drawing/2014/main" id="{E5E6BB7A-7C25-9F82-70C0-6E2B719B22F7}"/>
              </a:ext>
            </a:extLst>
          </p:cNvPr>
          <p:cNvSpPr/>
          <p:nvPr userDrawn="1"/>
        </p:nvSpPr>
        <p:spPr>
          <a:xfrm>
            <a:off x="404813" y="6517871"/>
            <a:ext cx="3410847" cy="219456"/>
          </a:xfrm>
          <a:prstGeom prst="rect">
            <a:avLst/>
          </a:prstGeom>
        </p:spPr>
        <p:txBody>
          <a:bodyPr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0">
                <a:solidFill>
                  <a:srgbClr val="A6A6A6"/>
                </a:solidFill>
                <a:latin typeface="Ubuntu" panose="020B0504030602030204" pitchFamily="34" charset="0"/>
                <a:cs typeface="Arial" panose="020B0604020202020204" pitchFamily="34" charset="0"/>
              </a:rPr>
              <a:t>CNAF  - DPFAS |  Comité projet </a:t>
            </a:r>
          </a:p>
        </p:txBody>
      </p:sp>
    </p:spTree>
    <p:extLst>
      <p:ext uri="{BB962C8B-B14F-4D97-AF65-F5344CB8AC3E}">
        <p14:creationId xmlns:p14="http://schemas.microsoft.com/office/powerpoint/2010/main" val="987746767"/>
      </p:ext>
    </p:extLst>
  </p:cSld>
  <p:clrMap bg1="lt1" tx1="dk1" bg2="lt2" tx2="dk2" accent1="accent1" accent2="accent2" accent3="accent3" accent4="accent4" accent5="accent5" accent6="accent6" hlink="hlink" folHlink="folHlink"/>
  <p:sldLayoutIdLst>
    <p:sldLayoutId id="2147484031" r:id="rId1"/>
  </p:sldLayoutIdLst>
  <p:hf hdr="0"/>
  <p:txStyles>
    <p:titleStyle>
      <a:lvl1pPr marL="0" marR="0" indent="0" algn="l" defTabSz="914400" rtl="0" eaLnBrk="1" fontAlgn="auto" latinLnBrk="0" hangingPunct="1">
        <a:lnSpc>
          <a:spcPct val="90000"/>
        </a:lnSpc>
        <a:spcBef>
          <a:spcPct val="0"/>
        </a:spcBef>
        <a:spcAft>
          <a:spcPts val="0"/>
        </a:spcAft>
        <a:buClrTx/>
        <a:buSzTx/>
        <a:buFontTx/>
        <a:buNone/>
        <a:tabLst/>
        <a:defRPr kumimoji="0" lang="en-US" sz="2600" b="0" i="0" u="none" strike="noStrike" kern="1200" cap="all" spc="0" normalizeH="0" baseline="0" noProof="0" dirty="0">
          <a:ln>
            <a:noFill/>
          </a:ln>
          <a:solidFill>
            <a:schemeClr val="accent4"/>
          </a:solidFill>
          <a:effectLst/>
          <a:uLnTx/>
          <a:uFillTx/>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000" kern="1200" baseline="0">
          <a:solidFill>
            <a:schemeClr val="tx1"/>
          </a:solidFill>
          <a:latin typeface="Ubuntu" panose="020B0504030602030204" pitchFamily="34" charset="0"/>
          <a:ea typeface="+mn-ea"/>
          <a:cs typeface="+mn-cs"/>
        </a:defRPr>
      </a:lvl1pPr>
      <a:lvl2pPr marL="177800" indent="-1778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800" kern="1200" baseline="0">
          <a:solidFill>
            <a:schemeClr val="tx1"/>
          </a:solidFill>
          <a:latin typeface="Ubuntu" panose="020B0504030602030204" pitchFamily="34" charset="0"/>
          <a:ea typeface="+mn-ea"/>
          <a:cs typeface="+mn-cs"/>
        </a:defRPr>
      </a:lvl2pPr>
      <a:lvl3pPr marL="361950" indent="-18415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600" kern="1200" baseline="0">
          <a:solidFill>
            <a:schemeClr val="tx1"/>
          </a:solidFill>
          <a:latin typeface="Ubuntu" panose="020B0504030602030204" pitchFamily="34" charset="0"/>
          <a:ea typeface="+mn-ea"/>
          <a:cs typeface="+mn-cs"/>
        </a:defRPr>
      </a:lvl3pPr>
      <a:lvl4pPr marL="539750" indent="-177800" algn="l" defTabSz="914400" rtl="0" eaLnBrk="1" latinLnBrk="0" hangingPunct="1">
        <a:lnSpc>
          <a:spcPct val="100000"/>
        </a:lnSpc>
        <a:spcBef>
          <a:spcPts val="0"/>
        </a:spcBef>
        <a:spcAft>
          <a:spcPts val="600"/>
        </a:spcAft>
        <a:buClr>
          <a:schemeClr val="tx1"/>
        </a:buClr>
        <a:buFont typeface="Ubuntu" panose="020B0504030602030204" pitchFamily="34" charset="0"/>
        <a:buChar char="–"/>
        <a:defRPr sz="1400" kern="1200" baseline="0">
          <a:solidFill>
            <a:schemeClr val="tx1"/>
          </a:solidFill>
          <a:latin typeface="Ubuntu" panose="020B0504030602030204" pitchFamily="34" charset="0"/>
          <a:ea typeface="+mn-ea"/>
          <a:cs typeface="+mn-cs"/>
        </a:defRPr>
      </a:lvl4pPr>
      <a:lvl5pPr marL="717550" indent="-177800" algn="l" defTabSz="914400" rtl="0" eaLnBrk="1" latinLnBrk="0" hangingPunct="1">
        <a:lnSpc>
          <a:spcPct val="100000"/>
        </a:lnSpc>
        <a:spcBef>
          <a:spcPts val="0"/>
        </a:spcBef>
        <a:spcAft>
          <a:spcPts val="600"/>
        </a:spcAft>
        <a:buClr>
          <a:schemeClr val="accent3"/>
        </a:buClr>
        <a:buFont typeface="Arial" panose="020B0604020202020204" pitchFamily="34" charset="0"/>
        <a:buChar char="•"/>
        <a:defRPr sz="1400" kern="1200" baseline="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09">
          <p15:clr>
            <a:srgbClr val="F26B43"/>
          </p15:clr>
        </p15:guide>
        <p15:guide id="2" pos="7423">
          <p15:clr>
            <a:srgbClr val="F26B43"/>
          </p15:clr>
        </p15:guide>
        <p15:guide id="3" orient="horz" pos="4071">
          <p15:clr>
            <a:srgbClr val="F26B43"/>
          </p15:clr>
        </p15:guide>
        <p15:guide id="4" pos="255">
          <p15:clr>
            <a:srgbClr val="F26B43"/>
          </p15:clr>
        </p15:guide>
        <p15:guide id="5" orient="horz" pos="836">
          <p15:clr>
            <a:srgbClr val="F26B43"/>
          </p15:clr>
        </p15:guide>
        <p15:guide id="6" orient="horz" pos="245">
          <p15:clr>
            <a:srgbClr val="F26B43"/>
          </p15:clr>
        </p15:guide>
        <p15:guide id="7" pos="3840">
          <p15:clr>
            <a:srgbClr val="F26B43"/>
          </p15:clr>
        </p15:guide>
        <p15:guide id="8" pos="3899">
          <p15:clr>
            <a:srgbClr val="F26B43"/>
          </p15:clr>
        </p15:guide>
        <p15:guide id="9" pos="378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75DF621-E92D-0A92-71EC-4E92D4BCCE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B03789E-D6D1-4766-F193-27A24CB9D7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776938502"/>
      </p:ext>
    </p:extLst>
  </p:cSld>
  <p:clrMap bg1="lt1" tx1="dk1" bg2="lt2" tx2="dk2" accent1="accent1" accent2="accent2" accent3="accent3" accent4="accent4" accent5="accent5" accent6="accent6" hlink="hlink" folHlink="folHlink"/>
  <p:sldLayoutIdLst>
    <p:sldLayoutId id="2147483664" r:id="rId1"/>
    <p:sldLayoutId id="2147484050"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55.xml"/><Relationship Id="rId6" Type="http://schemas.microsoft.com/office/2007/relationships/hdphoto" Target="../media/hdphoto2.wdp"/><Relationship Id="rId5" Type="http://schemas.openxmlformats.org/officeDocument/2006/relationships/image" Target="../media/image2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5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55.xml"/><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5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55.xml"/><Relationship Id="rId6" Type="http://schemas.openxmlformats.org/officeDocument/2006/relationships/image" Target="../media/image35.png"/><Relationship Id="rId5" Type="http://schemas.openxmlformats.org/officeDocument/2006/relationships/image" Target="../media/image37.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1.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60.xml"/><Relationship Id="rId1" Type="http://schemas.openxmlformats.org/officeDocument/2006/relationships/tags" Target="../tags/tag25.xml"/><Relationship Id="rId4" Type="http://schemas.openxmlformats.org/officeDocument/2006/relationships/image" Target="../media/image46.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png"/><Relationship Id="rId18" Type="http://schemas.openxmlformats.org/officeDocument/2006/relationships/image" Target="../media/image6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17" Type="http://schemas.openxmlformats.org/officeDocument/2006/relationships/image" Target="../media/image61.png"/><Relationship Id="rId2" Type="http://schemas.openxmlformats.org/officeDocument/2006/relationships/notesSlide" Target="../notesSlides/notesSlide19.xml"/><Relationship Id="rId16" Type="http://schemas.openxmlformats.org/officeDocument/2006/relationships/image" Target="../media/image60.svg"/><Relationship Id="rId20" Type="http://schemas.openxmlformats.org/officeDocument/2006/relationships/image" Target="../media/image64.svg"/><Relationship Id="rId1" Type="http://schemas.openxmlformats.org/officeDocument/2006/relationships/slideLayout" Target="../slideLayouts/slideLayout59.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svg"/><Relationship Id="rId19" Type="http://schemas.openxmlformats.org/officeDocument/2006/relationships/image" Target="../media/image63.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8.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17.jpe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Layout" Target="../slideLayouts/slideLayout57.xml"/><Relationship Id="rId5" Type="http://schemas.openxmlformats.org/officeDocument/2006/relationships/tags" Target="../tags/tag24.xml"/><Relationship Id="rId4" Type="http://schemas.openxmlformats.org/officeDocument/2006/relationships/tags" Target="../tags/tag23.xml"/></Relationships>
</file>

<file path=ppt/slides/_rels/slide30.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oleObject" Target="../embeddings/oleObject11.bin"/><Relationship Id="rId1" Type="http://schemas.openxmlformats.org/officeDocument/2006/relationships/slideLayout" Target="../slideLayouts/slideLayout59.xml"/><Relationship Id="rId6" Type="http://schemas.openxmlformats.org/officeDocument/2006/relationships/image" Target="../media/image67.png"/><Relationship Id="rId5" Type="http://schemas.openxmlformats.org/officeDocument/2006/relationships/image" Target="../media/image66.emf"/><Relationship Id="rId4" Type="http://schemas.openxmlformats.org/officeDocument/2006/relationships/oleObject" Target="../embeddings/oleObject12.bin"/></Relationships>
</file>

<file path=ppt/slides/_rels/slide31.xml.rels><?xml version="1.0" encoding="UTF-8" standalone="yes"?>
<Relationships xmlns="http://schemas.openxmlformats.org/package/2006/relationships"><Relationship Id="rId3" Type="http://schemas.openxmlformats.org/officeDocument/2006/relationships/hyperlink" Target="https://caf.fr/allocataires/actualites/actualites-nationales/deconjugalisation-de-l-aah-les-reponses-aux-que" TargetMode="External"/><Relationship Id="rId2" Type="http://schemas.openxmlformats.org/officeDocument/2006/relationships/hyperlink" Target="https://handicap.gouv.fr/deconjugalisation-de-laah-les-reponses-aux-questions-que-vous-vous-posez" TargetMode="External"/><Relationship Id="rId1" Type="http://schemas.openxmlformats.org/officeDocument/2006/relationships/slideLayout" Target="../slideLayouts/slideLayout59.xml"/><Relationship Id="rId5" Type="http://schemas.openxmlformats.org/officeDocument/2006/relationships/hyperlink" Target="https://youtu.be/J9ZuzEM29RE" TargetMode="External"/><Relationship Id="rId4" Type="http://schemas.openxmlformats.org/officeDocument/2006/relationships/hyperlink" Target="https://www.caf.fr/partenaires"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0A9B692-48B9-ADB6-7CC0-7D90A9A9BE41}"/>
              </a:ext>
            </a:extLst>
          </p:cNvPr>
          <p:cNvPicPr>
            <a:picLocks noChangeAspect="1"/>
          </p:cNvPicPr>
          <p:nvPr/>
        </p:nvPicPr>
        <p:blipFill rotWithShape="1">
          <a:blip r:embed="rId2"/>
          <a:srcRect t="12468"/>
          <a:stretch/>
        </p:blipFill>
        <p:spPr>
          <a:xfrm>
            <a:off x="56430" y="197202"/>
            <a:ext cx="11728158" cy="6463595"/>
          </a:xfrm>
          <a:prstGeom prst="rect">
            <a:avLst/>
          </a:prstGeom>
        </p:spPr>
      </p:pic>
      <p:sp>
        <p:nvSpPr>
          <p:cNvPr id="368" name="TextBox 367">
            <a:extLst>
              <a:ext uri="{FF2B5EF4-FFF2-40B4-BE49-F238E27FC236}">
                <a16:creationId xmlns:a16="http://schemas.microsoft.com/office/drawing/2014/main" id="{EECBA4CC-0EC2-3AC7-535A-C54BAE950510}"/>
              </a:ext>
            </a:extLst>
          </p:cNvPr>
          <p:cNvSpPr txBox="1"/>
          <p:nvPr/>
        </p:nvSpPr>
        <p:spPr>
          <a:xfrm>
            <a:off x="3907465" y="2108790"/>
            <a:ext cx="25695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p>
        </p:txBody>
      </p:sp>
      <p:sp>
        <p:nvSpPr>
          <p:cNvPr id="369" name="TextBox 368">
            <a:extLst>
              <a:ext uri="{FF2B5EF4-FFF2-40B4-BE49-F238E27FC236}">
                <a16:creationId xmlns:a16="http://schemas.microsoft.com/office/drawing/2014/main" id="{500F2C64-C416-AC24-3A5C-9707648AA0F4}"/>
              </a:ext>
            </a:extLst>
          </p:cNvPr>
          <p:cNvSpPr txBox="1"/>
          <p:nvPr/>
        </p:nvSpPr>
        <p:spPr>
          <a:xfrm>
            <a:off x="5351720" y="4075813"/>
            <a:ext cx="275560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200">
              <a:cs typeface="Calibri"/>
            </a:endParaRPr>
          </a:p>
        </p:txBody>
      </p:sp>
      <p:sp>
        <p:nvSpPr>
          <p:cNvPr id="744" name="TextBox 743">
            <a:extLst>
              <a:ext uri="{FF2B5EF4-FFF2-40B4-BE49-F238E27FC236}">
                <a16:creationId xmlns:a16="http://schemas.microsoft.com/office/drawing/2014/main" id="{83BBB40B-3147-9C70-61B7-3C5650926DA6}"/>
              </a:ext>
            </a:extLst>
          </p:cNvPr>
          <p:cNvSpPr txBox="1"/>
          <p:nvPr/>
        </p:nvSpPr>
        <p:spPr>
          <a:xfrm>
            <a:off x="7106093" y="2064489"/>
            <a:ext cx="246320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200">
              <a:cs typeface="Calibri"/>
            </a:endParaRPr>
          </a:p>
        </p:txBody>
      </p:sp>
      <p:pic>
        <p:nvPicPr>
          <p:cNvPr id="1026" name="Picture 2">
            <a:extLst>
              <a:ext uri="{FF2B5EF4-FFF2-40B4-BE49-F238E27FC236}">
                <a16:creationId xmlns:a16="http://schemas.microsoft.com/office/drawing/2014/main" id="{0F891DB0-D90A-22EE-F2B4-37B1B9E0F1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178" y="184442"/>
            <a:ext cx="1465344" cy="1795277"/>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98CCA503-6750-FF3F-0E10-F372178A15B5}"/>
              </a:ext>
            </a:extLst>
          </p:cNvPr>
          <p:cNvSpPr txBox="1"/>
          <p:nvPr/>
        </p:nvSpPr>
        <p:spPr>
          <a:xfrm>
            <a:off x="1960775" y="648069"/>
            <a:ext cx="8621408" cy="461665"/>
          </a:xfrm>
          <a:prstGeom prst="rect">
            <a:avLst/>
          </a:prstGeom>
          <a:noFill/>
        </p:spPr>
        <p:txBody>
          <a:bodyPr wrap="square" rtlCol="0">
            <a:spAutoFit/>
          </a:bodyPr>
          <a:lstStyle/>
          <a:p>
            <a:pPr algn="ctr"/>
            <a:r>
              <a:rPr lang="fr-FR" sz="2400" b="1" u="sng" dirty="0"/>
              <a:t>WEBINAIRE DU LUNDI 25 SEPTEMBRE 2023</a:t>
            </a:r>
          </a:p>
        </p:txBody>
      </p:sp>
    </p:spTree>
    <p:extLst>
      <p:ext uri="{BB962C8B-B14F-4D97-AF65-F5344CB8AC3E}">
        <p14:creationId xmlns:p14="http://schemas.microsoft.com/office/powerpoint/2010/main" val="3811731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0EA3E-8388-B382-9550-020BA10D9979}"/>
              </a:ext>
            </a:extLst>
          </p:cNvPr>
          <p:cNvSpPr>
            <a:spLocks noGrp="1"/>
          </p:cNvSpPr>
          <p:nvPr>
            <p:ph type="title" idx="4294967295"/>
          </p:nvPr>
        </p:nvSpPr>
        <p:spPr>
          <a:xfrm>
            <a:off x="0" y="98074"/>
            <a:ext cx="12191999" cy="779463"/>
          </a:xfrm>
        </p:spPr>
        <p:txBody>
          <a:bodyPr>
            <a:normAutofit/>
          </a:bodyPr>
          <a:lstStyle/>
          <a:p>
            <a:pPr algn="ctr" defTabSz="594360"/>
            <a:r>
              <a:rPr lang="fr-FR" sz="3600" kern="1200" dirty="0">
                <a:latin typeface="+mj-lt"/>
                <a:ea typeface="+mj-ea"/>
                <a:cs typeface="Calibri Light"/>
              </a:rPr>
              <a:t>CHIFFRES CLÉS DE LA DÉCONJUGALISATION DE L’AAH </a:t>
            </a:r>
            <a:endParaRPr lang="fr-FR" sz="3600" dirty="0"/>
          </a:p>
        </p:txBody>
      </p:sp>
      <p:sp>
        <p:nvSpPr>
          <p:cNvPr id="3" name="ZoneTexte 2">
            <a:extLst>
              <a:ext uri="{FF2B5EF4-FFF2-40B4-BE49-F238E27FC236}">
                <a16:creationId xmlns:a16="http://schemas.microsoft.com/office/drawing/2014/main" id="{8508EC32-E001-DAB0-C933-5E41A223C90C}"/>
              </a:ext>
            </a:extLst>
          </p:cNvPr>
          <p:cNvSpPr txBox="1"/>
          <p:nvPr/>
        </p:nvSpPr>
        <p:spPr>
          <a:xfrm>
            <a:off x="549739" y="1938607"/>
            <a:ext cx="4092335" cy="646331"/>
          </a:xfrm>
          <a:prstGeom prst="rect">
            <a:avLst/>
          </a:prstGeom>
          <a:noFill/>
        </p:spPr>
        <p:txBody>
          <a:bodyPr wrap="square" rtlCol="0">
            <a:spAutoFit/>
          </a:bodyPr>
          <a:lstStyle/>
          <a:p>
            <a:pPr algn="ctr"/>
            <a:r>
              <a:rPr lang="fr-FR" dirty="0">
                <a:solidFill>
                  <a:srgbClr val="2F5596"/>
                </a:solidFill>
              </a:rPr>
              <a:t>Actuellement </a:t>
            </a:r>
          </a:p>
          <a:p>
            <a:pPr algn="ctr"/>
            <a:r>
              <a:rPr lang="fr-FR" b="1" dirty="0">
                <a:solidFill>
                  <a:srgbClr val="2F5596"/>
                </a:solidFill>
                <a:latin typeface="Arial Black" panose="020B0A04020102020204" pitchFamily="34" charset="0"/>
              </a:rPr>
              <a:t>1 216 000 bénéficiaires AAH</a:t>
            </a:r>
          </a:p>
        </p:txBody>
      </p:sp>
      <p:sp>
        <p:nvSpPr>
          <p:cNvPr id="6" name="ZoneTexte 5">
            <a:extLst>
              <a:ext uri="{FF2B5EF4-FFF2-40B4-BE49-F238E27FC236}">
                <a16:creationId xmlns:a16="http://schemas.microsoft.com/office/drawing/2014/main" id="{B0EF2A30-2D7A-FE84-0FBB-DFFBEB447C99}"/>
              </a:ext>
            </a:extLst>
          </p:cNvPr>
          <p:cNvSpPr txBox="1"/>
          <p:nvPr/>
        </p:nvSpPr>
        <p:spPr>
          <a:xfrm>
            <a:off x="5711618" y="1692257"/>
            <a:ext cx="5930643" cy="923330"/>
          </a:xfrm>
          <a:prstGeom prst="rect">
            <a:avLst/>
          </a:prstGeom>
          <a:noFill/>
        </p:spPr>
        <p:txBody>
          <a:bodyPr wrap="square" rtlCol="0">
            <a:spAutoFit/>
          </a:bodyPr>
          <a:lstStyle>
            <a:defPPr>
              <a:defRPr lang="fr-FR"/>
            </a:defPPr>
            <a:lvl1pPr algn="ctr">
              <a:defRPr>
                <a:solidFill>
                  <a:srgbClr val="2F5596"/>
                </a:solidFill>
              </a:defRPr>
            </a:lvl1pPr>
          </a:lstStyle>
          <a:p>
            <a:r>
              <a:rPr lang="fr-FR" dirty="0">
                <a:latin typeface="Arial Black" panose="020B0A04020102020204" pitchFamily="34" charset="0"/>
              </a:rPr>
              <a:t>259 000 bénéficiaires en couple</a:t>
            </a:r>
          </a:p>
          <a:p>
            <a:r>
              <a:rPr lang="fr-FR" dirty="0">
                <a:latin typeface="Arial" panose="020B0604020202020204" pitchFamily="34" charset="0"/>
                <a:cs typeface="Arial" panose="020B0604020202020204" pitchFamily="34" charset="0"/>
              </a:rPr>
              <a:t>Dont </a:t>
            </a:r>
          </a:p>
          <a:p>
            <a:r>
              <a:rPr lang="fr-FR" dirty="0">
                <a:latin typeface="Arial Black" panose="020B0A04020102020204" pitchFamily="34" charset="0"/>
              </a:rPr>
              <a:t>26 500 couples avec deux bénéficiaires AAH</a:t>
            </a:r>
          </a:p>
        </p:txBody>
      </p:sp>
      <p:cxnSp>
        <p:nvCxnSpPr>
          <p:cNvPr id="8" name="Connecteur droit 7">
            <a:extLst>
              <a:ext uri="{FF2B5EF4-FFF2-40B4-BE49-F238E27FC236}">
                <a16:creationId xmlns:a16="http://schemas.microsoft.com/office/drawing/2014/main" id="{7846F826-EF55-DD36-C96D-0E003DE6F720}"/>
              </a:ext>
            </a:extLst>
          </p:cNvPr>
          <p:cNvCxnSpPr/>
          <p:nvPr/>
        </p:nvCxnSpPr>
        <p:spPr>
          <a:xfrm>
            <a:off x="864754" y="2965920"/>
            <a:ext cx="10477500" cy="0"/>
          </a:xfrm>
          <a:prstGeom prst="line">
            <a:avLst/>
          </a:prstGeom>
          <a:ln w="57150">
            <a:solidFill>
              <a:srgbClr val="8FABDC"/>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E6B7D579-6887-080E-E396-A215A25B2584}"/>
              </a:ext>
            </a:extLst>
          </p:cNvPr>
          <p:cNvSpPr txBox="1"/>
          <p:nvPr/>
        </p:nvSpPr>
        <p:spPr>
          <a:xfrm>
            <a:off x="3516928" y="3272120"/>
            <a:ext cx="8447524" cy="1200329"/>
          </a:xfrm>
          <a:prstGeom prst="rect">
            <a:avLst/>
          </a:prstGeom>
          <a:noFill/>
        </p:spPr>
        <p:txBody>
          <a:bodyPr wrap="square" rtlCol="0">
            <a:spAutoFit/>
          </a:bodyPr>
          <a:lstStyle/>
          <a:p>
            <a:pPr algn="ctr"/>
            <a:r>
              <a:rPr lang="fr-FR" sz="2400" dirty="0">
                <a:solidFill>
                  <a:srgbClr val="2F5596"/>
                </a:solidFill>
                <a:latin typeface="Arial Black" panose="020B0A04020102020204" pitchFamily="34" charset="0"/>
              </a:rPr>
              <a:t>Sur 120 000 bénéficiaires en couple </a:t>
            </a:r>
          </a:p>
          <a:p>
            <a:pPr algn="ctr"/>
            <a:r>
              <a:rPr lang="fr-FR" sz="2400" dirty="0">
                <a:solidFill>
                  <a:srgbClr val="2F5596"/>
                </a:solidFill>
                <a:latin typeface="Arial Black" panose="020B0A04020102020204" pitchFamily="34" charset="0"/>
              </a:rPr>
              <a:t>40 000</a:t>
            </a:r>
            <a:r>
              <a:rPr lang="fr-FR" sz="2000" dirty="0">
                <a:solidFill>
                  <a:srgbClr val="2F5596"/>
                </a:solidFill>
                <a:latin typeface="Arial" panose="020B0604020202020204" pitchFamily="34" charset="0"/>
                <a:cs typeface="Arial" panose="020B0604020202020204" pitchFamily="34" charset="0"/>
              </a:rPr>
              <a:t> verront leur AAH augmenter</a:t>
            </a:r>
            <a:endParaRPr lang="fr-FR" sz="2400" dirty="0">
              <a:solidFill>
                <a:srgbClr val="2F5596"/>
              </a:solidFill>
              <a:latin typeface="Arial" panose="020B0604020202020204" pitchFamily="34" charset="0"/>
              <a:cs typeface="Arial" panose="020B0604020202020204" pitchFamily="34" charset="0"/>
            </a:endParaRPr>
          </a:p>
          <a:p>
            <a:pPr algn="ctr"/>
            <a:r>
              <a:rPr lang="fr-FR" sz="2400" dirty="0">
                <a:solidFill>
                  <a:srgbClr val="2F5596"/>
                </a:solidFill>
                <a:latin typeface="Arial Black" panose="020B0A04020102020204" pitchFamily="34" charset="0"/>
              </a:rPr>
              <a:t>Et 80 000 nouveaux </a:t>
            </a:r>
            <a:r>
              <a:rPr lang="fr-FR" sz="2400" dirty="0">
                <a:solidFill>
                  <a:schemeClr val="accent1">
                    <a:lumMod val="75000"/>
                  </a:schemeClr>
                </a:solidFill>
                <a:latin typeface="Arial Black" panose="020B0A04020102020204" pitchFamily="34" charset="0"/>
              </a:rPr>
              <a:t>bénéficiaires sont attendus</a:t>
            </a:r>
          </a:p>
        </p:txBody>
      </p:sp>
      <p:pic>
        <p:nvPicPr>
          <p:cNvPr id="11" name="Image 10">
            <a:extLst>
              <a:ext uri="{FF2B5EF4-FFF2-40B4-BE49-F238E27FC236}">
                <a16:creationId xmlns:a16="http://schemas.microsoft.com/office/drawing/2014/main" id="{4E90A93E-FED0-C60C-3CBC-1C7469F4C88F}"/>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433875" y="3350188"/>
            <a:ext cx="2083053" cy="1063225"/>
          </a:xfrm>
          <a:prstGeom prst="rect">
            <a:avLst/>
          </a:prstGeom>
        </p:spPr>
      </p:pic>
      <p:cxnSp>
        <p:nvCxnSpPr>
          <p:cNvPr id="12" name="Connecteur droit 11">
            <a:extLst>
              <a:ext uri="{FF2B5EF4-FFF2-40B4-BE49-F238E27FC236}">
                <a16:creationId xmlns:a16="http://schemas.microsoft.com/office/drawing/2014/main" id="{1BA07E6C-1070-E551-29A4-8780E127409F}"/>
              </a:ext>
            </a:extLst>
          </p:cNvPr>
          <p:cNvCxnSpPr/>
          <p:nvPr/>
        </p:nvCxnSpPr>
        <p:spPr>
          <a:xfrm>
            <a:off x="1059286" y="5056151"/>
            <a:ext cx="10477500" cy="0"/>
          </a:xfrm>
          <a:prstGeom prst="line">
            <a:avLst/>
          </a:prstGeom>
          <a:ln w="57150">
            <a:solidFill>
              <a:srgbClr val="8FABDC"/>
            </a:solidFil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86D791F4-DF9E-DD81-9D15-07E30AF4DEC4}"/>
              </a:ext>
            </a:extLst>
          </p:cNvPr>
          <p:cNvSpPr txBox="1"/>
          <p:nvPr/>
        </p:nvSpPr>
        <p:spPr>
          <a:xfrm>
            <a:off x="202036" y="5410209"/>
            <a:ext cx="12192000" cy="769441"/>
          </a:xfrm>
          <a:prstGeom prst="rect">
            <a:avLst/>
          </a:prstGeom>
          <a:noFill/>
        </p:spPr>
        <p:txBody>
          <a:bodyPr wrap="square" rtlCol="0">
            <a:spAutoFit/>
          </a:bodyPr>
          <a:lstStyle/>
          <a:p>
            <a:pPr algn="ctr"/>
            <a:r>
              <a:rPr lang="fr-FR" sz="2400" dirty="0">
                <a:solidFill>
                  <a:srgbClr val="2F5596"/>
                </a:solidFill>
                <a:latin typeface="Arial Black" panose="020B0A04020102020204" pitchFamily="34" charset="0"/>
              </a:rPr>
              <a:t>30 000 </a:t>
            </a:r>
            <a:r>
              <a:rPr lang="fr-FR" sz="2000" dirty="0">
                <a:solidFill>
                  <a:srgbClr val="2F5596"/>
                </a:solidFill>
                <a:latin typeface="Arial" panose="020B0604020202020204" pitchFamily="34" charset="0"/>
                <a:cs typeface="Arial" panose="020B0604020202020204" pitchFamily="34" charset="0"/>
              </a:rPr>
              <a:t>ménages resteront sur l’ancienne formule</a:t>
            </a:r>
          </a:p>
          <a:p>
            <a:pPr algn="ctr"/>
            <a:r>
              <a:rPr lang="fr-FR" sz="2000" dirty="0">
                <a:solidFill>
                  <a:srgbClr val="2F5596"/>
                </a:solidFill>
                <a:latin typeface="Arial" panose="020B0604020202020204" pitchFamily="34" charset="0"/>
                <a:cs typeface="Arial" panose="020B0604020202020204" pitchFamily="34" charset="0"/>
              </a:rPr>
              <a:t>plus avantageuse pour eux</a:t>
            </a:r>
          </a:p>
        </p:txBody>
      </p:sp>
      <p:pic>
        <p:nvPicPr>
          <p:cNvPr id="17" name="Image 16">
            <a:extLst>
              <a:ext uri="{FF2B5EF4-FFF2-40B4-BE49-F238E27FC236}">
                <a16:creationId xmlns:a16="http://schemas.microsoft.com/office/drawing/2014/main" id="{30D1D21D-C075-F30E-AC4B-78C5A777190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861" b="88608" l="7937" r="93651">
                        <a14:foregroundMark x1="15873" y1="58228" x2="35714" y2="20253"/>
                        <a14:foregroundMark x1="48004" y1="32818" x2="66667" y2="51899"/>
                        <a14:foregroundMark x1="36952" y1="21519" x2="41480" y2="26148"/>
                        <a14:foregroundMark x1="35714" y1="20253" x2="36952" y2="21519"/>
                        <a14:foregroundMark x1="66667" y1="51899" x2="81746" y2="40506"/>
                        <a14:foregroundMark x1="78226" y1="20382" x2="82540" y2="58228"/>
                        <a14:foregroundMark x1="82540" y1="58228" x2="82540" y2="58228"/>
                        <a14:foregroundMark x1="61385" y1="38346" x2="61905" y2="58228"/>
                        <a14:foregroundMark x1="39029" y1="30380" x2="24603" y2="30380"/>
                        <a14:foregroundMark x1="11111" y1="77215" x2="11111" y2="30380"/>
                        <a14:foregroundMark x1="11111" y1="30380" x2="36191" y2="16630"/>
                        <a14:foregroundMark x1="47036" y1="33247" x2="48413" y2="35443"/>
                        <a14:foregroundMark x1="39683" y1="21519" x2="42345" y2="25765"/>
                        <a14:foregroundMark x1="37119" y1="17430" x2="39683" y2="21519"/>
                        <a14:foregroundMark x1="24603" y1="18987" x2="29365" y2="15190"/>
                        <a14:foregroundMark x1="22222" y1="13924" x2="33333" y2="13924"/>
                        <a14:foregroundMark x1="43071" y1="22561" x2="44568" y2="24778"/>
                        <a14:foregroundMark x1="39870" y1="19802" x2="24603" y2="13924"/>
                        <a14:foregroundMark x1="22222" y1="13924" x2="14286" y2="24051"/>
                        <a14:foregroundMark x1="16667" y1="18987" x2="11111" y2="68354"/>
                        <a14:foregroundMark x1="11111" y1="68354" x2="11905" y2="73418"/>
                        <a14:foregroundMark x1="7937" y1="83544" x2="74603" y2="75949"/>
                        <a14:foregroundMark x1="84921" y1="55696" x2="77778" y2="74684"/>
                        <a14:foregroundMark x1="89355" y1="54322" x2="92063" y2="74684"/>
                        <a14:foregroundMark x1="86508" y1="32911" x2="86579" y2="33442"/>
                        <a14:foregroundMark x1="90476" y1="89873" x2="87302" y2="30380"/>
                        <a14:foregroundMark x1="81746" y1="26582" x2="93651" y2="72152"/>
                        <a14:foregroundMark x1="72941" y1="24290" x2="69841" y2="34177"/>
                        <a14:foregroundMark x1="60317" y1="24051" x2="60317" y2="24051"/>
                        <a14:foregroundMark x1="60317" y1="20253" x2="60317" y2="20253"/>
                        <a14:foregroundMark x1="65079" y1="22785" x2="65079" y2="22785"/>
                        <a14:foregroundMark x1="61905" y1="16456" x2="66667" y2="25316"/>
                        <a14:backgroundMark x1="52381" y1="21519" x2="52381" y2="21519"/>
                        <a14:backgroundMark x1="55215" y1="22785" x2="55399" y2="23809"/>
                        <a14:backgroundMark x1="54762" y1="20253" x2="55215" y2="22785"/>
                        <a14:backgroundMark x1="50634" y1="24051" x2="49206" y2="27848"/>
                        <a14:backgroundMark x1="51110" y1="22785" x2="50634" y2="24051"/>
                        <a14:backgroundMark x1="52063" y1="20253" x2="51110" y2="22785"/>
                        <a14:backgroundMark x1="53968" y1="15190" x2="52063" y2="20253"/>
                        <a14:backgroundMark x1="69048" y1="24051" x2="69841" y2="26582"/>
                        <a14:backgroundMark x1="68718" y1="22998" x2="69048" y2="24051"/>
                        <a14:backgroundMark x1="95238" y1="79747" x2="91270" y2="41772"/>
                        <a14:backgroundMark x1="93651" y1="74684" x2="88889" y2="30380"/>
                      </a14:backgroundRemoval>
                    </a14:imgEffect>
                  </a14:imgLayer>
                </a14:imgProps>
              </a:ext>
            </a:extLst>
          </a:blip>
          <a:stretch>
            <a:fillRect/>
          </a:stretch>
        </p:blipFill>
        <p:spPr>
          <a:xfrm>
            <a:off x="4774230" y="1158835"/>
            <a:ext cx="1874776" cy="1175454"/>
          </a:xfrm>
          <a:prstGeom prst="rect">
            <a:avLst/>
          </a:prstGeom>
        </p:spPr>
      </p:pic>
      <p:pic>
        <p:nvPicPr>
          <p:cNvPr id="20" name="Image 19">
            <a:extLst>
              <a:ext uri="{FF2B5EF4-FFF2-40B4-BE49-F238E27FC236}">
                <a16:creationId xmlns:a16="http://schemas.microsoft.com/office/drawing/2014/main" id="{B646AF7B-C462-C65C-DA41-9D249C024542}"/>
              </a:ext>
            </a:extLst>
          </p:cNvPr>
          <p:cNvPicPr>
            <a:picLocks noChangeAspect="1"/>
          </p:cNvPicPr>
          <p:nvPr/>
        </p:nvPicPr>
        <p:blipFill>
          <a:blip r:embed="rId7">
            <a:clrChange>
              <a:clrFrom>
                <a:srgbClr val="F3F2F2"/>
              </a:clrFrom>
              <a:clrTo>
                <a:srgbClr val="F3F2F2">
                  <a:alpha val="0"/>
                </a:srgbClr>
              </a:clrTo>
            </a:clrChange>
            <a:duotone>
              <a:prstClr val="black"/>
              <a:schemeClr val="accent5">
                <a:tint val="45000"/>
                <a:satMod val="400000"/>
              </a:schemeClr>
            </a:duotone>
          </a:blip>
          <a:stretch>
            <a:fillRect/>
          </a:stretch>
        </p:blipFill>
        <p:spPr>
          <a:xfrm>
            <a:off x="1794268" y="5467739"/>
            <a:ext cx="1362265" cy="962159"/>
          </a:xfrm>
          <a:prstGeom prst="rect">
            <a:avLst/>
          </a:prstGeom>
        </p:spPr>
      </p:pic>
      <p:pic>
        <p:nvPicPr>
          <p:cNvPr id="24" name="Image 23">
            <a:extLst>
              <a:ext uri="{FF2B5EF4-FFF2-40B4-BE49-F238E27FC236}">
                <a16:creationId xmlns:a16="http://schemas.microsoft.com/office/drawing/2014/main" id="{61F7F5FC-FA9C-D76A-F111-384BE0777661}"/>
              </a:ext>
            </a:extLst>
          </p:cNvPr>
          <p:cNvPicPr>
            <a:picLocks noChangeAspect="1"/>
          </p:cNvPicPr>
          <p:nvPr/>
        </p:nvPicPr>
        <p:blipFill>
          <a:blip r:embed="rId8">
            <a:clrChange>
              <a:clrFrom>
                <a:srgbClr val="F88232"/>
              </a:clrFrom>
              <a:clrTo>
                <a:srgbClr val="F88232">
                  <a:alpha val="0"/>
                </a:srgbClr>
              </a:clrTo>
            </a:clrChange>
            <a:duotone>
              <a:schemeClr val="accent5">
                <a:shade val="45000"/>
                <a:satMod val="135000"/>
              </a:schemeClr>
              <a:prstClr val="white"/>
            </a:duotone>
          </a:blip>
          <a:stretch>
            <a:fillRect/>
          </a:stretch>
        </p:blipFill>
        <p:spPr>
          <a:xfrm>
            <a:off x="1067111" y="1481842"/>
            <a:ext cx="733527" cy="676369"/>
          </a:xfrm>
          <a:prstGeom prst="rect">
            <a:avLst/>
          </a:prstGeom>
        </p:spPr>
      </p:pic>
    </p:spTree>
    <p:extLst>
      <p:ext uri="{BB962C8B-B14F-4D97-AF65-F5344CB8AC3E}">
        <p14:creationId xmlns:p14="http://schemas.microsoft.com/office/powerpoint/2010/main" val="358459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A15795-BBAC-F0A5-B06B-5CB1D8FAF0E6}"/>
              </a:ext>
            </a:extLst>
          </p:cNvPr>
          <p:cNvSpPr/>
          <p:nvPr/>
        </p:nvSpPr>
        <p:spPr>
          <a:xfrm>
            <a:off x="979168" y="189980"/>
            <a:ext cx="10233657" cy="2156867"/>
          </a:xfrm>
          <a:prstGeom prst="rect">
            <a:avLst/>
          </a:prstGeom>
          <a:solidFill>
            <a:srgbClr val="E8EEF8"/>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lIns="288000" tIns="45720" rIns="216000" bIns="45720" rtlCol="0" anchor="t"/>
          <a:lstStyle/>
          <a:p>
            <a:pPr>
              <a:lnSpc>
                <a:spcPct val="107000"/>
              </a:lnSpc>
            </a:pPr>
            <a:r>
              <a:rPr lang="fr-FR" sz="1400" dirty="0">
                <a:solidFill>
                  <a:schemeClr val="tx1"/>
                </a:solidFill>
                <a:effectLst/>
                <a:ea typeface="Times New Roman" panose="02020603050405020304" pitchFamily="18" charset="0"/>
                <a:cs typeface="Calibri"/>
              </a:rPr>
              <a:t>La réforme de la </a:t>
            </a:r>
            <a:r>
              <a:rPr lang="fr-FR" sz="1400" dirty="0" err="1">
                <a:solidFill>
                  <a:schemeClr val="tx1"/>
                </a:solidFill>
                <a:effectLst/>
                <a:ea typeface="Times New Roman" panose="02020603050405020304" pitchFamily="18" charset="0"/>
                <a:cs typeface="Calibri"/>
              </a:rPr>
              <a:t>déconjugalisation</a:t>
            </a:r>
            <a:r>
              <a:rPr lang="fr-FR" sz="1400" dirty="0">
                <a:solidFill>
                  <a:schemeClr val="tx1"/>
                </a:solidFill>
                <a:effectLst/>
                <a:ea typeface="Times New Roman" panose="02020603050405020304" pitchFamily="18" charset="0"/>
                <a:cs typeface="Calibri"/>
              </a:rPr>
              <a:t> de l'</a:t>
            </a:r>
            <a:r>
              <a:rPr lang="fr-FR" sz="1400" dirty="0" err="1">
                <a:solidFill>
                  <a:schemeClr val="tx1"/>
                </a:solidFill>
                <a:effectLst/>
                <a:ea typeface="Times New Roman" panose="02020603050405020304" pitchFamily="18" charset="0"/>
                <a:cs typeface="Calibri"/>
              </a:rPr>
              <a:t>Aah</a:t>
            </a:r>
            <a:r>
              <a:rPr lang="fr-FR" sz="1400" dirty="0">
                <a:solidFill>
                  <a:schemeClr val="tx1"/>
                </a:solidFill>
                <a:effectLst/>
                <a:ea typeface="Times New Roman" panose="02020603050405020304" pitchFamily="18" charset="0"/>
                <a:cs typeface="Calibri"/>
              </a:rPr>
              <a:t> concerne </a:t>
            </a:r>
            <a:r>
              <a:rPr lang="fr-FR" sz="1400" b="1" dirty="0">
                <a:solidFill>
                  <a:schemeClr val="tx1"/>
                </a:solidFill>
                <a:effectLst/>
                <a:ea typeface="Times New Roman" panose="02020603050405020304" pitchFamily="18" charset="0"/>
                <a:cs typeface="Calibri"/>
              </a:rPr>
              <a:t>:</a:t>
            </a:r>
          </a:p>
          <a:p>
            <a:pPr>
              <a:lnSpc>
                <a:spcPct val="107000"/>
              </a:lnSpc>
            </a:pPr>
            <a:endParaRPr lang="fr-FR" sz="1400" b="1" dirty="0">
              <a:solidFill>
                <a:schemeClr val="tx1"/>
              </a:solidFill>
              <a:effectLst/>
              <a:ea typeface="Times New Roman" panose="02020603050405020304" pitchFamily="18" charset="0"/>
              <a:cs typeface="Calibri"/>
            </a:endParaRPr>
          </a:p>
          <a:p>
            <a:pPr marL="714375" lvl="1" indent="-285750">
              <a:lnSpc>
                <a:spcPct val="107000"/>
              </a:lnSpc>
              <a:buFont typeface="Courier New" panose="02070309020205020404" pitchFamily="49" charset="0"/>
              <a:buChar char="o"/>
            </a:pPr>
            <a:r>
              <a:rPr lang="fr-FR" sz="1400" b="1" dirty="0">
                <a:solidFill>
                  <a:schemeClr val="tx1"/>
                </a:solidFill>
                <a:ea typeface="Times New Roman" panose="02020603050405020304" pitchFamily="18" charset="0"/>
                <a:cs typeface="Calibri"/>
              </a:rPr>
              <a:t>Pour les bénéficiaires </a:t>
            </a:r>
            <a:r>
              <a:rPr lang="fr-FR" sz="1400" b="1" dirty="0" err="1">
                <a:solidFill>
                  <a:schemeClr val="tx1"/>
                </a:solidFill>
                <a:ea typeface="Times New Roman" panose="02020603050405020304" pitchFamily="18" charset="0"/>
                <a:cs typeface="Calibri"/>
              </a:rPr>
              <a:t>Aah</a:t>
            </a:r>
            <a:r>
              <a:rPr lang="fr-FR" sz="1400" b="1" dirty="0">
                <a:solidFill>
                  <a:schemeClr val="tx1"/>
                </a:solidFill>
                <a:ea typeface="Times New Roman" panose="02020603050405020304" pitchFamily="18" charset="0"/>
                <a:cs typeface="Calibri"/>
              </a:rPr>
              <a:t> avec un droit en cours  :</a:t>
            </a:r>
          </a:p>
          <a:p>
            <a:pPr marL="1200150" lvl="2" indent="-285750">
              <a:lnSpc>
                <a:spcPct val="107000"/>
              </a:lnSpc>
              <a:buFont typeface="Wingdings" panose="05000000000000000000" pitchFamily="2" charset="2"/>
              <a:buChar char="§"/>
            </a:pPr>
            <a:r>
              <a:rPr lang="fr-FR" sz="1400" dirty="0">
                <a:solidFill>
                  <a:schemeClr val="tx1"/>
                </a:solidFill>
                <a:cs typeface="Calibri"/>
              </a:rPr>
              <a:t>Les couples dont au moins un des membres a un droit ouvert à l'</a:t>
            </a:r>
            <a:r>
              <a:rPr lang="fr-FR" sz="1400" dirty="0" err="1">
                <a:solidFill>
                  <a:schemeClr val="tx1"/>
                </a:solidFill>
                <a:cs typeface="Calibri"/>
              </a:rPr>
              <a:t>Aah</a:t>
            </a:r>
            <a:r>
              <a:rPr lang="fr-FR" sz="1400" dirty="0">
                <a:solidFill>
                  <a:schemeClr val="tx1"/>
                </a:solidFill>
                <a:cs typeface="Calibri"/>
              </a:rPr>
              <a:t> avant octobre 2023 et possède toujours un droit </a:t>
            </a:r>
            <a:r>
              <a:rPr lang="fr-FR" sz="1400" dirty="0" err="1">
                <a:solidFill>
                  <a:schemeClr val="tx1"/>
                </a:solidFill>
                <a:cs typeface="Calibri"/>
              </a:rPr>
              <a:t>Aah</a:t>
            </a:r>
            <a:r>
              <a:rPr lang="fr-FR" sz="1400" dirty="0">
                <a:solidFill>
                  <a:schemeClr val="tx1"/>
                </a:solidFill>
                <a:cs typeface="Calibri"/>
              </a:rPr>
              <a:t> en octobre 2023.</a:t>
            </a:r>
          </a:p>
          <a:p>
            <a:pPr marL="1200150" lvl="2" indent="-285750">
              <a:lnSpc>
                <a:spcPct val="107000"/>
              </a:lnSpc>
              <a:buFont typeface="Wingdings" panose="05000000000000000000" pitchFamily="2" charset="2"/>
              <a:buChar char="§"/>
            </a:pPr>
            <a:r>
              <a:rPr lang="fr-FR" sz="1400" dirty="0">
                <a:solidFill>
                  <a:schemeClr val="tx1"/>
                </a:solidFill>
                <a:ea typeface="Times New Roman" panose="02020603050405020304" pitchFamily="18" charset="0"/>
                <a:cs typeface="Calibri"/>
              </a:rPr>
              <a:t>Les BAAH isolés qui se mettent en couple entre le 2 septembre et le 1</a:t>
            </a:r>
            <a:r>
              <a:rPr lang="fr-FR" sz="1400" baseline="30000" dirty="0">
                <a:solidFill>
                  <a:schemeClr val="tx1"/>
                </a:solidFill>
                <a:ea typeface="Times New Roman" panose="02020603050405020304" pitchFamily="18" charset="0"/>
                <a:cs typeface="Calibri"/>
              </a:rPr>
              <a:t>er</a:t>
            </a:r>
            <a:r>
              <a:rPr lang="fr-FR" sz="1400" dirty="0">
                <a:solidFill>
                  <a:schemeClr val="tx1"/>
                </a:solidFill>
                <a:ea typeface="Times New Roman" panose="02020603050405020304" pitchFamily="18" charset="0"/>
                <a:cs typeface="Calibri"/>
              </a:rPr>
              <a:t> octobre 2023 inclus.</a:t>
            </a:r>
            <a:endParaRPr lang="fr-FR" sz="1400" dirty="0">
              <a:solidFill>
                <a:schemeClr val="tx1"/>
              </a:solidFill>
              <a:effectLst/>
              <a:ea typeface="Times New Roman" panose="02020603050405020304" pitchFamily="18" charset="0"/>
              <a:cs typeface="Calibri"/>
            </a:endParaRPr>
          </a:p>
          <a:p>
            <a:pPr marL="714375" indent="-342900">
              <a:lnSpc>
                <a:spcPct val="107000"/>
              </a:lnSpc>
              <a:buFont typeface="Courier New" panose="02070309020205020404" pitchFamily="49" charset="0"/>
              <a:buChar char="o"/>
            </a:pPr>
            <a:r>
              <a:rPr lang="fr-FR" sz="1400" b="1" dirty="0">
                <a:solidFill>
                  <a:schemeClr val="tx1"/>
                </a:solidFill>
                <a:ea typeface="Calibri" panose="020F0502020204030204" pitchFamily="34" charset="0"/>
                <a:cs typeface="Calibri"/>
              </a:rPr>
              <a:t>Pour les nouveaux bénéficiaires :</a:t>
            </a:r>
          </a:p>
          <a:p>
            <a:pPr marL="1257300" lvl="2" indent="-342900">
              <a:lnSpc>
                <a:spcPct val="107000"/>
              </a:lnSpc>
              <a:buFont typeface="Wingdings" panose="02070309020205020404" pitchFamily="49" charset="0"/>
              <a:buChar char="§"/>
            </a:pPr>
            <a:r>
              <a:rPr lang="fr-FR" sz="1400" dirty="0">
                <a:solidFill>
                  <a:schemeClr val="tx1"/>
                </a:solidFill>
                <a:effectLst/>
                <a:ea typeface="Times New Roman" panose="02020603050405020304" pitchFamily="18" charset="0"/>
                <a:cs typeface="Calibri"/>
              </a:rPr>
              <a:t>Les couples dont au moins un des membres ouvre un droit à l'</a:t>
            </a:r>
            <a:r>
              <a:rPr lang="fr-FR" sz="1400" dirty="0" err="1">
                <a:solidFill>
                  <a:schemeClr val="tx1"/>
                </a:solidFill>
                <a:effectLst/>
                <a:ea typeface="Times New Roman" panose="02020603050405020304" pitchFamily="18" charset="0"/>
                <a:cs typeface="Calibri"/>
              </a:rPr>
              <a:t>Aah</a:t>
            </a:r>
            <a:r>
              <a:rPr lang="fr-FR" sz="1400" dirty="0">
                <a:solidFill>
                  <a:schemeClr val="tx1"/>
                </a:solidFill>
                <a:effectLst/>
                <a:ea typeface="Times New Roman" panose="02020603050405020304" pitchFamily="18" charset="0"/>
                <a:cs typeface="Calibri"/>
              </a:rPr>
              <a:t> </a:t>
            </a:r>
            <a:r>
              <a:rPr lang="fr-FR" sz="1400" dirty="0">
                <a:solidFill>
                  <a:schemeClr val="tx1"/>
                </a:solidFill>
                <a:ea typeface="Times New Roman" panose="02020603050405020304" pitchFamily="18" charset="0"/>
                <a:cs typeface="Calibri"/>
              </a:rPr>
              <a:t>à compter d’</a:t>
            </a:r>
            <a:r>
              <a:rPr lang="fr-FR" sz="1400" dirty="0">
                <a:solidFill>
                  <a:schemeClr val="tx1"/>
                </a:solidFill>
                <a:effectLst/>
                <a:ea typeface="Times New Roman" panose="02020603050405020304" pitchFamily="18" charset="0"/>
                <a:cs typeface="Calibri"/>
              </a:rPr>
              <a:t>octobre 2023. </a:t>
            </a:r>
          </a:p>
          <a:p>
            <a:pPr marL="1257300" lvl="2" indent="-342900">
              <a:lnSpc>
                <a:spcPct val="107000"/>
              </a:lnSpc>
              <a:buFont typeface="Wingdings" panose="02070309020205020404" pitchFamily="49" charset="0"/>
              <a:buChar char="§"/>
            </a:pPr>
            <a:r>
              <a:rPr lang="fr-FR" sz="1400" dirty="0">
                <a:solidFill>
                  <a:schemeClr val="tx1"/>
                </a:solidFill>
                <a:ea typeface="Times New Roman" panose="02020603050405020304" pitchFamily="18" charset="0"/>
                <a:cs typeface="Calibri"/>
              </a:rPr>
              <a:t>L</a:t>
            </a:r>
            <a:r>
              <a:rPr lang="fr-FR" sz="1400" dirty="0">
                <a:solidFill>
                  <a:schemeClr val="tx1"/>
                </a:solidFill>
                <a:effectLst/>
                <a:ea typeface="Times New Roman" panose="02020603050405020304" pitchFamily="18" charset="0"/>
                <a:cs typeface="Calibri"/>
              </a:rPr>
              <a:t>es BAAH isolés qui se mettent en couple à compter du 02 octobre 2023.</a:t>
            </a:r>
            <a:endParaRPr lang="fr-FR" sz="1400" dirty="0">
              <a:solidFill>
                <a:schemeClr val="tx1"/>
              </a:solidFill>
              <a:ea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059D2EB9-A5D9-303F-FBCD-71DE40278E7F}"/>
              </a:ext>
            </a:extLst>
          </p:cNvPr>
          <p:cNvSpPr/>
          <p:nvPr/>
        </p:nvSpPr>
        <p:spPr>
          <a:xfrm>
            <a:off x="1000397" y="2514302"/>
            <a:ext cx="10233657" cy="1202601"/>
          </a:xfrm>
          <a:prstGeom prst="rect">
            <a:avLst/>
          </a:prstGeom>
          <a:solidFill>
            <a:srgbClr val="E8EEF8"/>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lIns="288000" tIns="45720" rIns="216000" bIns="45720" rtlCol="0" anchor="ctr"/>
          <a:lstStyle/>
          <a:p>
            <a:pPr marL="285750" indent="-285750">
              <a:lnSpc>
                <a:spcPct val="107000"/>
              </a:lnSpc>
              <a:spcAft>
                <a:spcPts val="800"/>
              </a:spcAft>
              <a:buFont typeface="Courier New" panose="02070309020205020404" pitchFamily="49" charset="0"/>
              <a:buChar char="o"/>
            </a:pPr>
            <a:r>
              <a:rPr lang="fr-FR" sz="1400" b="1" dirty="0">
                <a:solidFill>
                  <a:schemeClr val="tx1"/>
                </a:solidFill>
                <a:effectLst/>
                <a:ea typeface="Calibri"/>
                <a:cs typeface="Arial"/>
              </a:rPr>
              <a:t>Pour les bénéficiaires avec un droit en cours </a:t>
            </a:r>
            <a:r>
              <a:rPr lang="fr-FR" sz="1400" b="1" dirty="0">
                <a:solidFill>
                  <a:schemeClr val="tx1"/>
                </a:solidFill>
                <a:effectLst/>
                <a:highlight>
                  <a:srgbClr val="FFFF00"/>
                </a:highlight>
                <a:ea typeface="Calibri"/>
                <a:cs typeface="Arial"/>
              </a:rPr>
              <a:t>(avant le 1</a:t>
            </a:r>
            <a:r>
              <a:rPr lang="fr-FR" sz="1400" b="1" baseline="30000" dirty="0">
                <a:solidFill>
                  <a:schemeClr val="tx1"/>
                </a:solidFill>
                <a:effectLst/>
                <a:highlight>
                  <a:srgbClr val="FFFF00"/>
                </a:highlight>
                <a:ea typeface="Calibri"/>
                <a:cs typeface="Arial"/>
              </a:rPr>
              <a:t>er</a:t>
            </a:r>
            <a:r>
              <a:rPr lang="fr-FR" sz="1400" b="1" dirty="0">
                <a:solidFill>
                  <a:schemeClr val="tx1"/>
                </a:solidFill>
                <a:effectLst/>
                <a:highlight>
                  <a:srgbClr val="FFFF00"/>
                </a:highlight>
                <a:ea typeface="Calibri"/>
                <a:cs typeface="Arial"/>
              </a:rPr>
              <a:t> octobre) </a:t>
            </a:r>
            <a:r>
              <a:rPr lang="fr-FR" sz="1400" b="1" dirty="0">
                <a:solidFill>
                  <a:schemeClr val="tx1"/>
                </a:solidFill>
                <a:effectLst/>
                <a:ea typeface="Calibri"/>
                <a:cs typeface="Arial"/>
              </a:rPr>
              <a:t>:</a:t>
            </a:r>
            <a:r>
              <a:rPr lang="fr-FR" sz="1400" dirty="0">
                <a:solidFill>
                  <a:schemeClr val="tx1"/>
                </a:solidFill>
                <a:effectLst/>
                <a:ea typeface="Calibri"/>
                <a:cs typeface="Arial"/>
              </a:rPr>
              <a:t> le système d’information effectue </a:t>
            </a:r>
            <a:r>
              <a:rPr lang="fr-FR" sz="1400" dirty="0">
                <a:solidFill>
                  <a:schemeClr val="tx1"/>
                </a:solidFill>
                <a:ea typeface="Calibri"/>
                <a:cs typeface="Arial"/>
              </a:rPr>
              <a:t>un double calcul permettant de déterminer le droit « couple » (droit </a:t>
            </a:r>
            <a:r>
              <a:rPr lang="fr-FR" sz="1400" dirty="0" err="1">
                <a:solidFill>
                  <a:schemeClr val="tx1"/>
                </a:solidFill>
                <a:ea typeface="Calibri"/>
                <a:cs typeface="Arial"/>
              </a:rPr>
              <a:t>Aah</a:t>
            </a:r>
            <a:r>
              <a:rPr lang="fr-FR" sz="1400" dirty="0">
                <a:solidFill>
                  <a:schemeClr val="tx1"/>
                </a:solidFill>
                <a:ea typeface="Calibri"/>
                <a:cs typeface="Arial"/>
              </a:rPr>
              <a:t> conjugalisée) et le droit « personne seule » (droit </a:t>
            </a:r>
            <a:r>
              <a:rPr lang="fr-FR" sz="1400" dirty="0" err="1">
                <a:solidFill>
                  <a:schemeClr val="tx1"/>
                </a:solidFill>
                <a:ea typeface="Calibri"/>
                <a:cs typeface="Arial"/>
              </a:rPr>
              <a:t>Aah</a:t>
            </a:r>
            <a:r>
              <a:rPr lang="fr-FR" sz="1400" dirty="0">
                <a:solidFill>
                  <a:schemeClr val="tx1"/>
                </a:solidFill>
                <a:ea typeface="Calibri"/>
                <a:cs typeface="Arial"/>
              </a:rPr>
              <a:t> </a:t>
            </a:r>
            <a:r>
              <a:rPr lang="fr-FR" sz="1400" dirty="0" err="1">
                <a:solidFill>
                  <a:schemeClr val="tx1"/>
                </a:solidFill>
                <a:ea typeface="Calibri"/>
                <a:cs typeface="Arial"/>
              </a:rPr>
              <a:t>déconjugalisée</a:t>
            </a:r>
            <a:r>
              <a:rPr lang="fr-FR" sz="1400" dirty="0">
                <a:solidFill>
                  <a:schemeClr val="tx1"/>
                </a:solidFill>
                <a:ea typeface="Calibri"/>
                <a:cs typeface="Arial"/>
              </a:rPr>
              <a:t>) et fait</a:t>
            </a:r>
            <a:r>
              <a:rPr lang="fr-FR" sz="1400" dirty="0">
                <a:solidFill>
                  <a:schemeClr val="tx1"/>
                </a:solidFill>
                <a:effectLst/>
                <a:ea typeface="Calibri"/>
                <a:cs typeface="Arial"/>
              </a:rPr>
              <a:t> une comparaison automatique entre les deux</a:t>
            </a:r>
            <a:r>
              <a:rPr lang="fr-FR" sz="1400" dirty="0">
                <a:solidFill>
                  <a:schemeClr val="tx1"/>
                </a:solidFill>
                <a:ea typeface="Calibri"/>
                <a:cs typeface="Arial"/>
              </a:rPr>
              <a:t>. Le droit le plus favorable est retenu.</a:t>
            </a:r>
          </a:p>
          <a:p>
            <a:pPr marL="285750" indent="-285750">
              <a:lnSpc>
                <a:spcPct val="107000"/>
              </a:lnSpc>
              <a:spcAft>
                <a:spcPts val="800"/>
              </a:spcAft>
              <a:buFont typeface="Courier New" panose="02070309020205020404" pitchFamily="49" charset="0"/>
              <a:buChar char="o"/>
            </a:pPr>
            <a:r>
              <a:rPr lang="fr-FR" sz="1400" b="1" dirty="0">
                <a:solidFill>
                  <a:schemeClr val="tx1"/>
                </a:solidFill>
                <a:effectLst/>
                <a:ea typeface="Calibri" panose="020F0502020204030204" pitchFamily="34" charset="0"/>
                <a:cs typeface="Arial"/>
              </a:rPr>
              <a:t>Pour les nouveaux bénéficiaires : </a:t>
            </a:r>
            <a:r>
              <a:rPr lang="fr-FR" sz="1400" dirty="0">
                <a:solidFill>
                  <a:schemeClr val="tx1"/>
                </a:solidFill>
                <a:effectLst/>
                <a:ea typeface="Calibri" panose="020F0502020204030204" pitchFamily="34" charset="0"/>
                <a:cs typeface="Arial"/>
              </a:rPr>
              <a:t>la </a:t>
            </a:r>
            <a:r>
              <a:rPr lang="fr-FR" sz="1400" dirty="0" err="1">
                <a:solidFill>
                  <a:schemeClr val="tx1"/>
                </a:solidFill>
                <a:effectLst/>
                <a:ea typeface="Calibri" panose="020F0502020204030204" pitchFamily="34" charset="0"/>
                <a:cs typeface="Arial"/>
              </a:rPr>
              <a:t>déconjuga</a:t>
            </a:r>
            <a:r>
              <a:rPr lang="fr-FR" sz="1400" dirty="0" err="1">
                <a:solidFill>
                  <a:schemeClr val="tx1"/>
                </a:solidFill>
                <a:ea typeface="Calibri" panose="020F0502020204030204" pitchFamily="34" charset="0"/>
                <a:cs typeface="Arial"/>
              </a:rPr>
              <a:t>lisation</a:t>
            </a:r>
            <a:r>
              <a:rPr lang="fr-FR" sz="1400" dirty="0">
                <a:solidFill>
                  <a:schemeClr val="tx1"/>
                </a:solidFill>
                <a:ea typeface="Calibri" panose="020F0502020204030204" pitchFamily="34" charset="0"/>
                <a:cs typeface="Arial"/>
              </a:rPr>
              <a:t> s’impose </a:t>
            </a:r>
            <a:r>
              <a:rPr lang="fr-FR" sz="1400" u="sng" dirty="0">
                <a:solidFill>
                  <a:schemeClr val="tx1"/>
                </a:solidFill>
                <a:ea typeface="Calibri" panose="020F0502020204030204" pitchFamily="34" charset="0"/>
                <a:cs typeface="Arial"/>
              </a:rPr>
              <a:t>systématiquement.</a:t>
            </a:r>
            <a:r>
              <a:rPr lang="fr-FR" sz="1400" dirty="0">
                <a:solidFill>
                  <a:schemeClr val="tx1"/>
                </a:solidFill>
                <a:ea typeface="Calibri" panose="020F0502020204030204" pitchFamily="34" charset="0"/>
                <a:cs typeface="Arial"/>
              </a:rPr>
              <a:t> </a:t>
            </a:r>
            <a:endParaRPr lang="fr-FR" sz="1400" b="1" i="1" dirty="0">
              <a:solidFill>
                <a:schemeClr val="tx1"/>
              </a:solidFill>
              <a:effectLst/>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EE6FC9E9-DD75-4E86-1330-2539AF274B05}"/>
              </a:ext>
            </a:extLst>
          </p:cNvPr>
          <p:cNvSpPr/>
          <p:nvPr/>
        </p:nvSpPr>
        <p:spPr>
          <a:xfrm>
            <a:off x="1000397" y="3999757"/>
            <a:ext cx="10233657" cy="1171180"/>
          </a:xfrm>
          <a:prstGeom prst="rect">
            <a:avLst/>
          </a:prstGeom>
          <a:solidFill>
            <a:srgbClr val="E8EEF8"/>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lIns="288000" tIns="45720" rIns="216000" bIns="45720" rtlCol="0" anchor="ctr"/>
          <a:lstStyle/>
          <a:p>
            <a:pPr>
              <a:lnSpc>
                <a:spcPct val="107000"/>
              </a:lnSpc>
            </a:pPr>
            <a:r>
              <a:rPr lang="fr-FR" sz="1400" b="1" dirty="0">
                <a:solidFill>
                  <a:schemeClr val="tx1"/>
                </a:solidFill>
                <a:effectLst/>
                <a:ea typeface="Calibri" panose="020F0502020204030204" pitchFamily="34" charset="0"/>
                <a:cs typeface="Arial"/>
              </a:rPr>
              <a:t>La règle de </a:t>
            </a:r>
            <a:r>
              <a:rPr lang="fr-FR" sz="1400" b="1" dirty="0">
                <a:solidFill>
                  <a:schemeClr val="tx1"/>
                </a:solidFill>
                <a:ea typeface="Calibri" panose="020F0502020204030204" pitchFamily="34" charset="0"/>
                <a:cs typeface="Arial"/>
              </a:rPr>
              <a:t>calcul en gestion annuelle comme trimestrielle du </a:t>
            </a:r>
            <a:r>
              <a:rPr lang="fr-FR" sz="1400" b="1" dirty="0">
                <a:solidFill>
                  <a:schemeClr val="tx1"/>
                </a:solidFill>
                <a:effectLst/>
                <a:ea typeface="Calibri" panose="020F0502020204030204" pitchFamily="34" charset="0"/>
                <a:cs typeface="Arial"/>
              </a:rPr>
              <a:t>nouveau dispositif est la suivante :</a:t>
            </a:r>
            <a:endParaRPr lang="fr-FR" sz="1400" dirty="0">
              <a:solidFill>
                <a:schemeClr val="tx1"/>
              </a:solidFill>
              <a:effectLst/>
              <a:ea typeface="Calibri" panose="020F0502020204030204" pitchFamily="34" charset="0"/>
              <a:cs typeface="Arial"/>
            </a:endParaRPr>
          </a:p>
          <a:p>
            <a:pPr marL="742950" lvl="1" indent="-285750">
              <a:lnSpc>
                <a:spcPct val="107000"/>
              </a:lnSpc>
              <a:buFont typeface="Courier New,monospace" panose="02070309020205020404" pitchFamily="49" charset="0"/>
              <a:buChar char="o"/>
            </a:pPr>
            <a:r>
              <a:rPr lang="fr-FR" sz="1400" dirty="0">
                <a:solidFill>
                  <a:schemeClr val="tx1"/>
                </a:solidFill>
                <a:effectLst/>
                <a:ea typeface="Calibri" panose="020F0502020204030204" pitchFamily="34" charset="0"/>
                <a:cs typeface="Arial"/>
              </a:rPr>
              <a:t>Application d’un plafond de ressources personne seule </a:t>
            </a:r>
            <a:r>
              <a:rPr lang="fr-FR" sz="1400" dirty="0">
                <a:solidFill>
                  <a:schemeClr val="tx1"/>
                </a:solidFill>
                <a:ea typeface="Calibri" panose="020F0502020204030204" pitchFamily="34" charset="0"/>
                <a:cs typeface="Arial"/>
              </a:rPr>
              <a:t>(</a:t>
            </a:r>
            <a:r>
              <a:rPr lang="fr-FR" sz="1400" dirty="0">
                <a:solidFill>
                  <a:schemeClr val="tx1"/>
                </a:solidFill>
                <a:cs typeface="Arial"/>
              </a:rPr>
              <a:t>éventuellement majoré en présence d’enfants à charge). </a:t>
            </a:r>
          </a:p>
          <a:p>
            <a:pPr marL="742950" lvl="1" indent="-285750">
              <a:lnSpc>
                <a:spcPct val="107000"/>
              </a:lnSpc>
              <a:buFont typeface="Courier New" panose="02070309020205020404" pitchFamily="49" charset="0"/>
              <a:buChar char="o"/>
            </a:pPr>
            <a:r>
              <a:rPr lang="fr-FR" sz="1400" dirty="0">
                <a:solidFill>
                  <a:schemeClr val="tx1"/>
                </a:solidFill>
                <a:cs typeface="Arial"/>
              </a:rPr>
              <a:t>Le conjoint et ses ressources ne sont plus pris en compte mais restent nécessaires pour calculer les autres droits.</a:t>
            </a:r>
          </a:p>
        </p:txBody>
      </p:sp>
      <p:sp>
        <p:nvSpPr>
          <p:cNvPr id="7" name="Rectangle 6">
            <a:extLst>
              <a:ext uri="{FF2B5EF4-FFF2-40B4-BE49-F238E27FC236}">
                <a16:creationId xmlns:a16="http://schemas.microsoft.com/office/drawing/2014/main" id="{017AB8F0-A50D-6CD9-602D-76A64EF5B7B6}"/>
              </a:ext>
            </a:extLst>
          </p:cNvPr>
          <p:cNvSpPr/>
          <p:nvPr/>
        </p:nvSpPr>
        <p:spPr>
          <a:xfrm>
            <a:off x="979169" y="5232189"/>
            <a:ext cx="10233657" cy="662791"/>
          </a:xfrm>
          <a:prstGeom prst="rect">
            <a:avLst/>
          </a:prstGeom>
          <a:solidFill>
            <a:srgbClr val="E8EEF8"/>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lIns="288000" tIns="45720" rIns="216000" bIns="45720" rtlCol="0" anchor="ctr"/>
          <a:lstStyle/>
          <a:p>
            <a:pPr marL="285750" indent="-285750">
              <a:lnSpc>
                <a:spcPct val="107000"/>
              </a:lnSpc>
              <a:buFont typeface="Wingdings" panose="05000000000000000000" pitchFamily="2" charset="2"/>
              <a:buChar char="§"/>
            </a:pPr>
            <a:r>
              <a:rPr lang="fr-FR" sz="1400" dirty="0">
                <a:solidFill>
                  <a:schemeClr val="tx1"/>
                </a:solidFill>
                <a:ea typeface="Calibri" panose="020F0502020204030204" pitchFamily="34" charset="0"/>
                <a:cs typeface="Arial"/>
              </a:rPr>
              <a:t>T</a:t>
            </a:r>
            <a:r>
              <a:rPr lang="fr-FR" sz="1400" dirty="0">
                <a:solidFill>
                  <a:schemeClr val="tx1"/>
                </a:solidFill>
                <a:effectLst/>
                <a:ea typeface="Calibri" panose="020F0502020204030204" pitchFamily="34" charset="0"/>
                <a:cs typeface="Arial"/>
              </a:rPr>
              <a:t>out bénéficiaire </a:t>
            </a:r>
            <a:r>
              <a:rPr lang="fr-FR" sz="1400" dirty="0" err="1">
                <a:solidFill>
                  <a:schemeClr val="tx1"/>
                </a:solidFill>
                <a:effectLst/>
                <a:ea typeface="Calibri" panose="020F0502020204030204" pitchFamily="34" charset="0"/>
                <a:cs typeface="Arial"/>
              </a:rPr>
              <a:t>Aah</a:t>
            </a:r>
            <a:r>
              <a:rPr lang="fr-FR" sz="1400" dirty="0">
                <a:solidFill>
                  <a:schemeClr val="tx1"/>
                </a:solidFill>
                <a:effectLst/>
                <a:ea typeface="Calibri" panose="020F0502020204030204" pitchFamily="34" charset="0"/>
                <a:cs typeface="Arial"/>
              </a:rPr>
              <a:t> </a:t>
            </a:r>
            <a:r>
              <a:rPr lang="fr-FR" sz="1400" b="1" dirty="0">
                <a:solidFill>
                  <a:schemeClr val="tx1"/>
                </a:solidFill>
                <a:effectLst/>
                <a:ea typeface="Calibri" panose="020F0502020204030204" pitchFamily="34" charset="0"/>
                <a:cs typeface="Arial"/>
              </a:rPr>
              <a:t>bascule en </a:t>
            </a:r>
            <a:r>
              <a:rPr lang="fr-FR" sz="1400" b="1" dirty="0" err="1">
                <a:solidFill>
                  <a:schemeClr val="tx1"/>
                </a:solidFill>
                <a:effectLst/>
                <a:ea typeface="Calibri" panose="020F0502020204030204" pitchFamily="34" charset="0"/>
                <a:cs typeface="Arial"/>
              </a:rPr>
              <a:t>Aah</a:t>
            </a:r>
            <a:r>
              <a:rPr lang="fr-FR" sz="1400" b="1" dirty="0">
                <a:solidFill>
                  <a:schemeClr val="tx1"/>
                </a:solidFill>
                <a:effectLst/>
                <a:ea typeface="Calibri" panose="020F0502020204030204" pitchFamily="34" charset="0"/>
                <a:cs typeface="Arial"/>
              </a:rPr>
              <a:t> </a:t>
            </a:r>
            <a:r>
              <a:rPr lang="fr-FR" sz="1400" b="1" dirty="0" err="1">
                <a:solidFill>
                  <a:schemeClr val="tx1"/>
                </a:solidFill>
                <a:effectLst/>
                <a:ea typeface="Calibri" panose="020F0502020204030204" pitchFamily="34" charset="0"/>
                <a:cs typeface="Arial"/>
              </a:rPr>
              <a:t>déconjugalisée</a:t>
            </a:r>
            <a:r>
              <a:rPr lang="fr-FR" sz="1400" b="1" dirty="0">
                <a:solidFill>
                  <a:schemeClr val="tx1"/>
                </a:solidFill>
                <a:effectLst/>
                <a:ea typeface="Calibri" panose="020F0502020204030204" pitchFamily="34" charset="0"/>
                <a:cs typeface="Arial"/>
              </a:rPr>
              <a:t> </a:t>
            </a:r>
            <a:r>
              <a:rPr lang="fr-FR" sz="1400" dirty="0">
                <a:solidFill>
                  <a:schemeClr val="tx1"/>
                </a:solidFill>
                <a:effectLst/>
                <a:ea typeface="Calibri" panose="020F0502020204030204" pitchFamily="34" charset="0"/>
                <a:cs typeface="Arial"/>
              </a:rPr>
              <a:t>dès lors que ce </a:t>
            </a:r>
            <a:r>
              <a:rPr lang="fr-FR" sz="1400" b="1" dirty="0">
                <a:solidFill>
                  <a:schemeClr val="tx1"/>
                </a:solidFill>
                <a:effectLst/>
                <a:ea typeface="Calibri" panose="020F0502020204030204" pitchFamily="34" charset="0"/>
                <a:cs typeface="Arial"/>
              </a:rPr>
              <a:t>mode de calcul lui est favorable ou qu’il est neutre</a:t>
            </a:r>
            <a:r>
              <a:rPr lang="fr-FR" sz="1400" dirty="0">
                <a:solidFill>
                  <a:schemeClr val="tx1"/>
                </a:solidFill>
                <a:effectLst/>
                <a:ea typeface="Calibri" panose="020F0502020204030204" pitchFamily="34" charset="0"/>
                <a:cs typeface="Arial"/>
              </a:rPr>
              <a:t>.</a:t>
            </a:r>
          </a:p>
        </p:txBody>
      </p:sp>
      <p:sp>
        <p:nvSpPr>
          <p:cNvPr id="8" name="Rectangle 7">
            <a:extLst>
              <a:ext uri="{FF2B5EF4-FFF2-40B4-BE49-F238E27FC236}">
                <a16:creationId xmlns:a16="http://schemas.microsoft.com/office/drawing/2014/main" id="{F38370B1-8094-62B5-29EE-FDB72F0A5448}"/>
              </a:ext>
            </a:extLst>
          </p:cNvPr>
          <p:cNvSpPr/>
          <p:nvPr/>
        </p:nvSpPr>
        <p:spPr>
          <a:xfrm>
            <a:off x="979169" y="6067033"/>
            <a:ext cx="10233657" cy="648000"/>
          </a:xfrm>
          <a:prstGeom prst="rect">
            <a:avLst/>
          </a:prstGeom>
          <a:solidFill>
            <a:srgbClr val="E8EEF8"/>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lIns="288000" tIns="45720" rIns="216000" bIns="45720" rtlCol="0" anchor="t"/>
          <a:lstStyle/>
          <a:p>
            <a:pPr marL="285750" indent="-285750">
              <a:lnSpc>
                <a:spcPct val="107000"/>
              </a:lnSpc>
              <a:buFont typeface="Wingdings" panose="05000000000000000000" pitchFamily="2" charset="2"/>
              <a:buChar char="§"/>
            </a:pPr>
            <a:r>
              <a:rPr lang="fr-FR" sz="1400" dirty="0">
                <a:solidFill>
                  <a:schemeClr val="tx1"/>
                </a:solidFill>
                <a:effectLst/>
                <a:ea typeface="Calibri" panose="020F0502020204030204" pitchFamily="34" charset="0"/>
                <a:cs typeface="Arial"/>
              </a:rPr>
              <a:t>Toute bascule dans le dispositif </a:t>
            </a:r>
            <a:r>
              <a:rPr lang="fr-FR" sz="1400" dirty="0" err="1">
                <a:solidFill>
                  <a:schemeClr val="tx1"/>
                </a:solidFill>
                <a:effectLst/>
                <a:ea typeface="Calibri" panose="020F0502020204030204" pitchFamily="34" charset="0"/>
                <a:cs typeface="Arial"/>
              </a:rPr>
              <a:t>déconjugalisé</a:t>
            </a:r>
            <a:r>
              <a:rPr lang="fr-FR" sz="1400" dirty="0">
                <a:solidFill>
                  <a:schemeClr val="tx1"/>
                </a:solidFill>
                <a:effectLst/>
                <a:ea typeface="Calibri" panose="020F0502020204030204" pitchFamily="34" charset="0"/>
                <a:cs typeface="Arial"/>
              </a:rPr>
              <a:t> est définitive.</a:t>
            </a:r>
          </a:p>
          <a:p>
            <a:pPr marL="285750" indent="-285750">
              <a:lnSpc>
                <a:spcPct val="107000"/>
              </a:lnSpc>
              <a:buFont typeface="Wingdings" panose="05000000000000000000" pitchFamily="2" charset="2"/>
              <a:buChar char="§"/>
            </a:pPr>
            <a:r>
              <a:rPr lang="fr-FR" sz="1400" dirty="0">
                <a:solidFill>
                  <a:schemeClr val="tx1"/>
                </a:solidFill>
                <a:effectLst/>
                <a:ea typeface="Calibri" panose="020F0502020204030204" pitchFamily="34" charset="0"/>
                <a:cs typeface="Arial"/>
              </a:rPr>
              <a:t>Pour les BI-AAH, la comparaison des droits s’effectue de manière individuelle.</a:t>
            </a:r>
          </a:p>
        </p:txBody>
      </p:sp>
      <p:pic>
        <p:nvPicPr>
          <p:cNvPr id="9" name="Picture 2" descr="coupler ">
            <a:extLst>
              <a:ext uri="{FF2B5EF4-FFF2-40B4-BE49-F238E27FC236}">
                <a16:creationId xmlns:a16="http://schemas.microsoft.com/office/drawing/2014/main" id="{B34D4D8E-D091-C853-8AD1-F8583C37BC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139" y="66375"/>
            <a:ext cx="648000" cy="64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mise à jour du système">
            <a:extLst>
              <a:ext uri="{FF2B5EF4-FFF2-40B4-BE49-F238E27FC236}">
                <a16:creationId xmlns:a16="http://schemas.microsoft.com/office/drawing/2014/main" id="{722D9CF1-A569-F5AB-8BC6-E810886343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139" y="2275311"/>
            <a:ext cx="648000" cy="64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calculatrice ">
            <a:extLst>
              <a:ext uri="{FF2B5EF4-FFF2-40B4-BE49-F238E27FC236}">
                <a16:creationId xmlns:a16="http://schemas.microsoft.com/office/drawing/2014/main" id="{996EBDF5-33DD-9559-0B5E-4E1D62E892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139" y="3638635"/>
            <a:ext cx="648000" cy="64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basculer ">
            <a:extLst>
              <a:ext uri="{FF2B5EF4-FFF2-40B4-BE49-F238E27FC236}">
                <a16:creationId xmlns:a16="http://schemas.microsoft.com/office/drawing/2014/main" id="{D65C8793-C202-E331-81B6-6BC031B638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139" y="4914073"/>
            <a:ext cx="648000" cy="64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0" descr="Checkmark ">
            <a:extLst>
              <a:ext uri="{FF2B5EF4-FFF2-40B4-BE49-F238E27FC236}">
                <a16:creationId xmlns:a16="http://schemas.microsoft.com/office/drawing/2014/main" id="{1646AD4F-3A31-C24B-8335-EEB78EE172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139" y="5801064"/>
            <a:ext cx="648000" cy="6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193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4BFF5-8F8D-C486-44F8-E77D8DB6EBCC}"/>
              </a:ext>
            </a:extLst>
          </p:cNvPr>
          <p:cNvSpPr txBox="1">
            <a:spLocks/>
          </p:cNvSpPr>
          <p:nvPr/>
        </p:nvSpPr>
        <p:spPr>
          <a:xfrm>
            <a:off x="-210215" y="88771"/>
            <a:ext cx="12191999" cy="7794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594360"/>
            <a:endParaRPr lang="fr-FR" sz="2800" dirty="0"/>
          </a:p>
        </p:txBody>
      </p:sp>
      <p:sp>
        <p:nvSpPr>
          <p:cNvPr id="3" name="ZoneTexte 2">
            <a:extLst>
              <a:ext uri="{FF2B5EF4-FFF2-40B4-BE49-F238E27FC236}">
                <a16:creationId xmlns:a16="http://schemas.microsoft.com/office/drawing/2014/main" id="{24798156-57F9-E1D3-7E6D-D7D6FFADC5D7}"/>
              </a:ext>
            </a:extLst>
          </p:cNvPr>
          <p:cNvSpPr txBox="1"/>
          <p:nvPr/>
        </p:nvSpPr>
        <p:spPr>
          <a:xfrm>
            <a:off x="210216" y="178980"/>
            <a:ext cx="11042073" cy="523220"/>
          </a:xfrm>
          <a:prstGeom prst="rect">
            <a:avLst/>
          </a:prstGeom>
          <a:noFill/>
        </p:spPr>
        <p:txBody>
          <a:bodyPr wrap="square" rtlCol="0">
            <a:spAutoFit/>
          </a:bodyPr>
          <a:lstStyle/>
          <a:p>
            <a:pPr algn="ctr" defTabSz="594360"/>
            <a:r>
              <a:rPr lang="fr-FR" sz="2800" dirty="0">
                <a:cs typeface="Calibri Light"/>
              </a:rPr>
              <a:t>Ce qui change / ce qui ne change pas</a:t>
            </a:r>
            <a:r>
              <a:rPr lang="fr-FR" sz="2800" dirty="0"/>
              <a:t> </a:t>
            </a:r>
          </a:p>
        </p:txBody>
      </p:sp>
      <p:graphicFrame>
        <p:nvGraphicFramePr>
          <p:cNvPr id="4" name="Tableau 4">
            <a:extLst>
              <a:ext uri="{FF2B5EF4-FFF2-40B4-BE49-F238E27FC236}">
                <a16:creationId xmlns:a16="http://schemas.microsoft.com/office/drawing/2014/main" id="{AC1B5A85-E16C-4645-B6EE-62E4EAD471F8}"/>
              </a:ext>
            </a:extLst>
          </p:cNvPr>
          <p:cNvGraphicFramePr>
            <a:graphicFrameLocks noGrp="1"/>
          </p:cNvGraphicFramePr>
          <p:nvPr>
            <p:extLst>
              <p:ext uri="{D42A27DB-BD31-4B8C-83A1-F6EECF244321}">
                <p14:modId xmlns:p14="http://schemas.microsoft.com/office/powerpoint/2010/main" val="3380066345"/>
              </p:ext>
            </p:extLst>
          </p:nvPr>
        </p:nvGraphicFramePr>
        <p:xfrm>
          <a:off x="77362" y="1059255"/>
          <a:ext cx="11502020" cy="5450187"/>
        </p:xfrm>
        <a:graphic>
          <a:graphicData uri="http://schemas.openxmlformats.org/drawingml/2006/table">
            <a:tbl>
              <a:tblPr firstRow="1" bandRow="1">
                <a:tableStyleId>{5C22544A-7EE6-4342-B048-85BDC9FD1C3A}</a:tableStyleId>
              </a:tblPr>
              <a:tblGrid>
                <a:gridCol w="5751010">
                  <a:extLst>
                    <a:ext uri="{9D8B030D-6E8A-4147-A177-3AD203B41FA5}">
                      <a16:colId xmlns:a16="http://schemas.microsoft.com/office/drawing/2014/main" val="1385652826"/>
                    </a:ext>
                  </a:extLst>
                </a:gridCol>
                <a:gridCol w="5751010">
                  <a:extLst>
                    <a:ext uri="{9D8B030D-6E8A-4147-A177-3AD203B41FA5}">
                      <a16:colId xmlns:a16="http://schemas.microsoft.com/office/drawing/2014/main" val="3759039357"/>
                    </a:ext>
                  </a:extLst>
                </a:gridCol>
              </a:tblGrid>
              <a:tr h="9581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a:cs typeface="Calibri Light"/>
                        </a:rPr>
                        <a:t>Ce qui change p</a:t>
                      </a:r>
                      <a:r>
                        <a:rPr lang="fr-FR" sz="2000" dirty="0"/>
                        <a:t>our les couples ayant basculé dans la </a:t>
                      </a:r>
                      <a:r>
                        <a:rPr lang="fr-FR" sz="2000" dirty="0" err="1"/>
                        <a:t>déconjugalisation</a:t>
                      </a:r>
                      <a:r>
                        <a:rPr lang="fr-FR" sz="2000" dirty="0"/>
                        <a:t> </a:t>
                      </a:r>
                    </a:p>
                    <a:p>
                      <a:endParaRPr lang="fr-F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a:cs typeface="Calibri Light"/>
                        </a:rPr>
                        <a:t>Ce qui ne change pas avec</a:t>
                      </a:r>
                      <a:r>
                        <a:rPr lang="fr-FR" sz="2000" b="1" dirty="0"/>
                        <a:t> la </a:t>
                      </a:r>
                      <a:r>
                        <a:rPr lang="fr-FR" sz="2000" b="1" dirty="0" err="1"/>
                        <a:t>déconjugalisation</a:t>
                      </a:r>
                      <a:r>
                        <a:rPr lang="fr-FR" sz="2000" b="1" dirty="0"/>
                        <a:t> </a:t>
                      </a:r>
                    </a:p>
                    <a:p>
                      <a:endParaRPr lang="fr-FR" dirty="0"/>
                    </a:p>
                  </a:txBody>
                  <a:tcPr/>
                </a:tc>
                <a:extLst>
                  <a:ext uri="{0D108BD9-81ED-4DB2-BD59-A6C34878D82A}">
                    <a16:rowId xmlns:a16="http://schemas.microsoft.com/office/drawing/2014/main" val="1887769312"/>
                  </a:ext>
                </a:extLst>
              </a:tr>
              <a:tr h="14372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a:t>         Les ressources retenues sont uniquement celles du Bénéficiaire </a:t>
                      </a:r>
                      <a:r>
                        <a:rPr lang="fr-FR" sz="1800" kern="1200" dirty="0" err="1"/>
                        <a:t>Aah</a:t>
                      </a:r>
                      <a:r>
                        <a:rPr lang="fr-FR" sz="1800" kern="1200" dirty="0"/>
                        <a:t>.</a:t>
                      </a:r>
                    </a:p>
                    <a:p>
                      <a:endParaRPr lang="fr-FR" dirty="0"/>
                    </a:p>
                  </a:txBody>
                  <a:tcPr/>
                </a:tc>
                <a:tc>
                  <a:txBody>
                    <a:bodyPr/>
                    <a:lstStyle/>
                    <a:p>
                      <a:r>
                        <a:rPr lang="fr-FR" dirty="0"/>
                        <a:t>        Les ressources du conjoint restent nécessaires pour les autres prestations, le calcul de l’abattement Personne âgée / Personne isolée, le Quotient Familial (QF) et Plan de Recouvrement Personnalisé (PRP).</a:t>
                      </a:r>
                    </a:p>
                    <a:p>
                      <a:endParaRPr lang="fr-FR" dirty="0"/>
                    </a:p>
                  </a:txBody>
                  <a:tcPr/>
                </a:tc>
                <a:extLst>
                  <a:ext uri="{0D108BD9-81ED-4DB2-BD59-A6C34878D82A}">
                    <a16:rowId xmlns:a16="http://schemas.microsoft.com/office/drawing/2014/main" val="4171569245"/>
                  </a:ext>
                </a:extLst>
              </a:tr>
              <a:tr h="228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a:t>         Le conjoint n’est pas pris en compte dans le plafond de ressources.</a:t>
                      </a:r>
                      <a:endParaRPr lang="fr-FR" dirty="0"/>
                    </a:p>
                  </a:txBody>
                  <a:tcPr/>
                </a:tc>
                <a:tc>
                  <a:txBody>
                    <a:bodyPr/>
                    <a:lstStyle/>
                    <a:p>
                      <a:r>
                        <a:rPr lang="fr-FR" dirty="0"/>
                        <a:t>        Les règles de calcul</a:t>
                      </a:r>
                    </a:p>
                    <a:p>
                      <a:endParaRPr lang="fr-FR" dirty="0"/>
                    </a:p>
                  </a:txBody>
                  <a:tcPr/>
                </a:tc>
                <a:extLst>
                  <a:ext uri="{0D108BD9-81ED-4DB2-BD59-A6C34878D82A}">
                    <a16:rowId xmlns:a16="http://schemas.microsoft.com/office/drawing/2014/main" val="4047055812"/>
                  </a:ext>
                </a:extLst>
              </a:tr>
              <a:tr h="6287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a:t>         Le droit sera calculé y compris en l’absence des ressources du conjoint.</a:t>
                      </a:r>
                      <a:endParaRPr lang="fr-FR" dirty="0"/>
                    </a:p>
                  </a:txBody>
                  <a:tcPr/>
                </a:tc>
                <a:tc>
                  <a:txBody>
                    <a:bodyPr/>
                    <a:lstStyle/>
                    <a:p>
                      <a:r>
                        <a:rPr lang="fr-FR" dirty="0"/>
                        <a:t>        Les conditions d’éligibilité</a:t>
                      </a:r>
                    </a:p>
                  </a:txBody>
                  <a:tcPr/>
                </a:tc>
                <a:extLst>
                  <a:ext uri="{0D108BD9-81ED-4DB2-BD59-A6C34878D82A}">
                    <a16:rowId xmlns:a16="http://schemas.microsoft.com/office/drawing/2014/main" val="277732543"/>
                  </a:ext>
                </a:extLst>
              </a:tr>
              <a:tr h="898282">
                <a:tc>
                  <a:txBody>
                    <a:bodyPr/>
                    <a:lstStyle/>
                    <a:p>
                      <a:endParaRPr lang="fr-FR" dirty="0"/>
                    </a:p>
                  </a:txBody>
                  <a:tcPr/>
                </a:tc>
                <a:tc>
                  <a:txBody>
                    <a:bodyPr/>
                    <a:lstStyle/>
                    <a:p>
                      <a:r>
                        <a:rPr lang="fr-FR" dirty="0"/>
                        <a:t>        La détermination des plafonds de ressources en fonction des enfants à charge au sens des prestations familiales</a:t>
                      </a:r>
                    </a:p>
                    <a:p>
                      <a:endParaRPr lang="fr-FR" dirty="0"/>
                    </a:p>
                  </a:txBody>
                  <a:tcPr/>
                </a:tc>
                <a:extLst>
                  <a:ext uri="{0D108BD9-81ED-4DB2-BD59-A6C34878D82A}">
                    <a16:rowId xmlns:a16="http://schemas.microsoft.com/office/drawing/2014/main" val="2376309760"/>
                  </a:ext>
                </a:extLst>
              </a:tr>
              <a:tr h="542907">
                <a:tc>
                  <a:txBody>
                    <a:bodyPr/>
                    <a:lstStyle/>
                    <a:p>
                      <a:endParaRPr lang="fr-FR" dirty="0"/>
                    </a:p>
                  </a:txBody>
                  <a:tcPr/>
                </a:tc>
                <a:tc>
                  <a:txBody>
                    <a:bodyPr/>
                    <a:lstStyle/>
                    <a:p>
                      <a:r>
                        <a:rPr lang="fr-FR" dirty="0"/>
                        <a:t>        Les modalités de paiement</a:t>
                      </a:r>
                    </a:p>
                  </a:txBody>
                  <a:tcPr/>
                </a:tc>
                <a:extLst>
                  <a:ext uri="{0D108BD9-81ED-4DB2-BD59-A6C34878D82A}">
                    <a16:rowId xmlns:a16="http://schemas.microsoft.com/office/drawing/2014/main" val="256327125"/>
                  </a:ext>
                </a:extLst>
              </a:tr>
            </a:tbl>
          </a:graphicData>
        </a:graphic>
      </p:graphicFrame>
      <p:sp>
        <p:nvSpPr>
          <p:cNvPr id="5" name="Ellipse 4">
            <a:extLst>
              <a:ext uri="{FF2B5EF4-FFF2-40B4-BE49-F238E27FC236}">
                <a16:creationId xmlns:a16="http://schemas.microsoft.com/office/drawing/2014/main" id="{A4543785-9BA3-6B89-BDB9-0F90E1C2CD3C}"/>
              </a:ext>
            </a:extLst>
          </p:cNvPr>
          <p:cNvSpPr/>
          <p:nvPr/>
        </p:nvSpPr>
        <p:spPr>
          <a:xfrm>
            <a:off x="166755" y="1945618"/>
            <a:ext cx="445863" cy="399494"/>
          </a:xfrm>
          <a:prstGeom prst="ellipse">
            <a:avLst/>
          </a:prstGeom>
          <a:blipFill rotWithShape="1">
            <a:blip r:embed="rId3"/>
            <a:srcRect/>
            <a:stretch>
              <a:fillRect/>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6" name="Ellipse 5">
            <a:extLst>
              <a:ext uri="{FF2B5EF4-FFF2-40B4-BE49-F238E27FC236}">
                <a16:creationId xmlns:a16="http://schemas.microsoft.com/office/drawing/2014/main" id="{DDD808BF-8759-8EA1-6B66-D20E24BCA74B}"/>
              </a:ext>
            </a:extLst>
          </p:cNvPr>
          <p:cNvSpPr/>
          <p:nvPr/>
        </p:nvSpPr>
        <p:spPr>
          <a:xfrm>
            <a:off x="145328" y="3429000"/>
            <a:ext cx="445863" cy="399494"/>
          </a:xfrm>
          <a:prstGeom prst="ellipse">
            <a:avLst/>
          </a:prstGeom>
          <a:blipFill rotWithShape="1">
            <a:blip r:embed="rId4">
              <a:clrChange>
                <a:clrFrom>
                  <a:srgbClr val="ECECEC"/>
                </a:clrFrom>
                <a:clrTo>
                  <a:srgbClr val="ECECEC">
                    <a:alpha val="0"/>
                  </a:srgbClr>
                </a:clrTo>
              </a:clrChange>
            </a:blip>
            <a:srcRect/>
            <a:stretch>
              <a:fillRect l="-21000" r="-21000"/>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13" name="Ellipse 12">
            <a:extLst>
              <a:ext uri="{FF2B5EF4-FFF2-40B4-BE49-F238E27FC236}">
                <a16:creationId xmlns:a16="http://schemas.microsoft.com/office/drawing/2014/main" id="{EFF14B72-AB8F-7672-E697-2103059453A5}"/>
              </a:ext>
            </a:extLst>
          </p:cNvPr>
          <p:cNvSpPr/>
          <p:nvPr/>
        </p:nvSpPr>
        <p:spPr>
          <a:xfrm>
            <a:off x="176929" y="4091158"/>
            <a:ext cx="425513" cy="399494"/>
          </a:xfrm>
          <a:prstGeom prst="ellipse">
            <a:avLst/>
          </a:prstGeom>
          <a:blipFill rotWithShape="1">
            <a:blip r:embed="rId5"/>
            <a:srcRect/>
            <a:stretch>
              <a:fillRect l="-21000" r="-21000"/>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14" name="Ellipse 13">
            <a:extLst>
              <a:ext uri="{FF2B5EF4-FFF2-40B4-BE49-F238E27FC236}">
                <a16:creationId xmlns:a16="http://schemas.microsoft.com/office/drawing/2014/main" id="{CE6BEC90-185E-DB9E-9CBD-07966A9B30B4}"/>
              </a:ext>
            </a:extLst>
          </p:cNvPr>
          <p:cNvSpPr/>
          <p:nvPr/>
        </p:nvSpPr>
        <p:spPr>
          <a:xfrm>
            <a:off x="5886940" y="5862685"/>
            <a:ext cx="418120" cy="439105"/>
          </a:xfrm>
          <a:prstGeom prst="ellipse">
            <a:avLst/>
          </a:prstGeom>
          <a:blipFill rotWithShape="1">
            <a:blip r:embed="rId6"/>
            <a:srcRect/>
            <a:stretch>
              <a:fillRect t="-1000" b="-1000"/>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18" name="Ellipse 17">
            <a:extLst>
              <a:ext uri="{FF2B5EF4-FFF2-40B4-BE49-F238E27FC236}">
                <a16:creationId xmlns:a16="http://schemas.microsoft.com/office/drawing/2014/main" id="{91480219-8493-8581-C6FD-8487587665C9}"/>
              </a:ext>
            </a:extLst>
          </p:cNvPr>
          <p:cNvSpPr/>
          <p:nvPr/>
        </p:nvSpPr>
        <p:spPr>
          <a:xfrm>
            <a:off x="5865137" y="1945617"/>
            <a:ext cx="425513" cy="439105"/>
          </a:xfrm>
          <a:prstGeom prst="ellipse">
            <a:avLst/>
          </a:prstGeom>
          <a:blipFill rotWithShape="1">
            <a:blip r:embed="rId7"/>
            <a:srcRect/>
            <a:stretch>
              <a:fillRect l="-17000" r="-17000"/>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p>
            <a:endParaRPr lang="fr-FR"/>
          </a:p>
        </p:txBody>
      </p:sp>
      <p:sp>
        <p:nvSpPr>
          <p:cNvPr id="19" name="Ellipse 18">
            <a:extLst>
              <a:ext uri="{FF2B5EF4-FFF2-40B4-BE49-F238E27FC236}">
                <a16:creationId xmlns:a16="http://schemas.microsoft.com/office/drawing/2014/main" id="{450FC890-B8AF-4229-4395-54E1EB2B5FF4}"/>
              </a:ext>
            </a:extLst>
          </p:cNvPr>
          <p:cNvSpPr/>
          <p:nvPr/>
        </p:nvSpPr>
        <p:spPr>
          <a:xfrm>
            <a:off x="5872530" y="3410090"/>
            <a:ext cx="425513" cy="418404"/>
          </a:xfrm>
          <a:prstGeom prst="ellipse">
            <a:avLst/>
          </a:prstGeom>
          <a:blipFill rotWithShape="1">
            <a:blip r:embed="rId5"/>
            <a:srcRect/>
            <a:stretch>
              <a:fillRect l="-21000" r="-21000"/>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20" name="Ellipse 19">
            <a:extLst>
              <a:ext uri="{FF2B5EF4-FFF2-40B4-BE49-F238E27FC236}">
                <a16:creationId xmlns:a16="http://schemas.microsoft.com/office/drawing/2014/main" id="{AE61012A-11E9-6D52-95B6-F0F085122C5A}"/>
              </a:ext>
            </a:extLst>
          </p:cNvPr>
          <p:cNvSpPr/>
          <p:nvPr/>
        </p:nvSpPr>
        <p:spPr>
          <a:xfrm>
            <a:off x="5888802" y="4061092"/>
            <a:ext cx="425513" cy="418404"/>
          </a:xfrm>
          <a:prstGeom prst="ellipse">
            <a:avLst/>
          </a:prstGeom>
          <a:blipFill rotWithShape="1">
            <a:blip r:embed="rId8"/>
            <a:srcRect/>
            <a:stretch>
              <a:fillRect l="-6000" r="-6000"/>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21" name="Ellipse 20">
            <a:extLst>
              <a:ext uri="{FF2B5EF4-FFF2-40B4-BE49-F238E27FC236}">
                <a16:creationId xmlns:a16="http://schemas.microsoft.com/office/drawing/2014/main" id="{807FFA3E-5C0A-B9C9-5056-AD4B335922B6}"/>
              </a:ext>
            </a:extLst>
          </p:cNvPr>
          <p:cNvSpPr/>
          <p:nvPr/>
        </p:nvSpPr>
        <p:spPr>
          <a:xfrm>
            <a:off x="5885784" y="4735557"/>
            <a:ext cx="404866" cy="390696"/>
          </a:xfrm>
          <a:prstGeom prst="ellipse">
            <a:avLst/>
          </a:prstGeom>
          <a:blipFill rotWithShape="1">
            <a:blip r:embed="rId9"/>
            <a:srcRect/>
            <a:stretch>
              <a:fillRect l="-6000" r="-6000"/>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p>
            <a:endParaRPr lang="fr-FR"/>
          </a:p>
        </p:txBody>
      </p:sp>
    </p:spTree>
    <p:extLst>
      <p:ext uri="{BB962C8B-B14F-4D97-AF65-F5344CB8AC3E}">
        <p14:creationId xmlns:p14="http://schemas.microsoft.com/office/powerpoint/2010/main" val="2989379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8A701332-3927-97EC-92D7-FEC4F43D39C9}"/>
              </a:ext>
            </a:extLst>
          </p:cNvPr>
          <p:cNvSpPr>
            <a:spLocks noGrp="1"/>
          </p:cNvSpPr>
          <p:nvPr>
            <p:ph type="ctrTitle"/>
          </p:nvPr>
        </p:nvSpPr>
        <p:spPr>
          <a:xfrm>
            <a:off x="404813" y="2339007"/>
            <a:ext cx="11386134" cy="2031325"/>
          </a:xfrm>
        </p:spPr>
        <p:txBody>
          <a:bodyPr wrap="square" anchor="b">
            <a:normAutofit fontScale="90000"/>
          </a:bodyPr>
          <a:lstStyle/>
          <a:p>
            <a:pPr algn="ctr"/>
            <a:r>
              <a:rPr lang="fr-FR" b="1" u="sng" dirty="0"/>
              <a:t>l’ENTREE DANS LE DISPOSITIF DECONJUGALISE</a:t>
            </a:r>
            <a:endParaRPr lang="fr-FR" b="1" dirty="0"/>
          </a:p>
        </p:txBody>
      </p:sp>
    </p:spTree>
    <p:extLst>
      <p:ext uri="{BB962C8B-B14F-4D97-AF65-F5344CB8AC3E}">
        <p14:creationId xmlns:p14="http://schemas.microsoft.com/office/powerpoint/2010/main" val="1584509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2C58D67F-8C41-372C-ECC4-35EEA76B0E61}"/>
              </a:ext>
            </a:extLst>
          </p:cNvPr>
          <p:cNvSpPr txBox="1">
            <a:spLocks/>
          </p:cNvSpPr>
          <p:nvPr/>
        </p:nvSpPr>
        <p:spPr>
          <a:xfrm>
            <a:off x="0" y="98074"/>
            <a:ext cx="11668715" cy="7794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594360"/>
            <a:r>
              <a:rPr lang="fr-FR" sz="3600" b="1" dirty="0">
                <a:solidFill>
                  <a:schemeClr val="accent2"/>
                </a:solidFill>
                <a:cs typeface="Calibri Light"/>
              </a:rPr>
              <a:t>Au 1</a:t>
            </a:r>
            <a:r>
              <a:rPr lang="fr-FR" sz="3600" b="1" baseline="30000" dirty="0">
                <a:solidFill>
                  <a:schemeClr val="accent2"/>
                </a:solidFill>
                <a:cs typeface="Calibri Light"/>
              </a:rPr>
              <a:t>er</a:t>
            </a:r>
            <a:r>
              <a:rPr lang="fr-FR" sz="3600" b="1" dirty="0">
                <a:solidFill>
                  <a:schemeClr val="accent2"/>
                </a:solidFill>
                <a:cs typeface="Calibri Light"/>
              </a:rPr>
              <a:t> octobre 2023 : 2 profils concernés </a:t>
            </a:r>
            <a:endParaRPr lang="fr-FR" sz="3600" b="1" dirty="0">
              <a:solidFill>
                <a:schemeClr val="accent2"/>
              </a:solidFill>
            </a:endParaRPr>
          </a:p>
        </p:txBody>
      </p:sp>
      <p:grpSp>
        <p:nvGrpSpPr>
          <p:cNvPr id="6" name="Groupe 5">
            <a:extLst>
              <a:ext uri="{FF2B5EF4-FFF2-40B4-BE49-F238E27FC236}">
                <a16:creationId xmlns:a16="http://schemas.microsoft.com/office/drawing/2014/main" id="{7F4F03F2-1C1A-F75F-9E6B-04DEB2702E0F}"/>
              </a:ext>
            </a:extLst>
          </p:cNvPr>
          <p:cNvGrpSpPr/>
          <p:nvPr/>
        </p:nvGrpSpPr>
        <p:grpSpPr>
          <a:xfrm>
            <a:off x="536712" y="1442524"/>
            <a:ext cx="6903112" cy="1539216"/>
            <a:chOff x="1772472" y="3484446"/>
            <a:chExt cx="5407189" cy="1265408"/>
          </a:xfrm>
        </p:grpSpPr>
        <p:sp>
          <p:nvSpPr>
            <p:cNvPr id="17" name="Forme libre : forme 16">
              <a:extLst>
                <a:ext uri="{FF2B5EF4-FFF2-40B4-BE49-F238E27FC236}">
                  <a16:creationId xmlns:a16="http://schemas.microsoft.com/office/drawing/2014/main" id="{24243B95-D1C6-3358-5D53-66720E61B234}"/>
                </a:ext>
              </a:extLst>
            </p:cNvPr>
            <p:cNvSpPr/>
            <p:nvPr/>
          </p:nvSpPr>
          <p:spPr>
            <a:xfrm>
              <a:off x="1772472" y="3484446"/>
              <a:ext cx="2187694" cy="1265408"/>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a:solidFill>
              <a:srgbClr val="725E9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277" tIns="45277" rIns="45277" bIns="45277" numCol="1" spcCol="1270" anchor="ctr" anchorCtr="0">
              <a:noAutofit/>
            </a:bodyPr>
            <a:lstStyle/>
            <a:p>
              <a:pPr marL="0" lvl="0" indent="0" algn="ctr" defTabSz="977900">
                <a:lnSpc>
                  <a:spcPct val="90000"/>
                </a:lnSpc>
                <a:spcBef>
                  <a:spcPct val="0"/>
                </a:spcBef>
                <a:spcAft>
                  <a:spcPct val="35000"/>
                </a:spcAft>
                <a:buNone/>
              </a:pPr>
              <a:r>
                <a:rPr lang="fr-FR" sz="2200" kern="1200" dirty="0"/>
                <a:t>Bénéficiaire </a:t>
              </a:r>
              <a:r>
                <a:rPr lang="fr-FR" sz="2200" kern="1200" dirty="0" err="1"/>
                <a:t>Aah</a:t>
              </a:r>
              <a:r>
                <a:rPr lang="fr-FR" sz="2200" kern="1200" dirty="0"/>
                <a:t> en couple avec ressources supérieures au plafond</a:t>
              </a:r>
            </a:p>
          </p:txBody>
        </p:sp>
        <p:sp>
          <p:nvSpPr>
            <p:cNvPr id="23" name="Forme libre : forme 22">
              <a:extLst>
                <a:ext uri="{FF2B5EF4-FFF2-40B4-BE49-F238E27FC236}">
                  <a16:creationId xmlns:a16="http://schemas.microsoft.com/office/drawing/2014/main" id="{C26EB9CC-F6FD-84A3-5B18-9B7E1A659D21}"/>
                </a:ext>
              </a:extLst>
            </p:cNvPr>
            <p:cNvSpPr/>
            <p:nvPr/>
          </p:nvSpPr>
          <p:spPr>
            <a:xfrm>
              <a:off x="5041828" y="3484446"/>
              <a:ext cx="2137833" cy="1068916"/>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a:solidFill>
              <a:srgbClr val="AD5E99"/>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5277" tIns="45277" rIns="45277" bIns="45277" numCol="1" spcCol="1270" anchor="ctr" anchorCtr="0">
              <a:noAutofit/>
            </a:bodyPr>
            <a:lstStyle/>
            <a:p>
              <a:pPr marL="0" lvl="0" indent="0" algn="ctr" defTabSz="977900">
                <a:lnSpc>
                  <a:spcPct val="90000"/>
                </a:lnSpc>
                <a:spcBef>
                  <a:spcPct val="0"/>
                </a:spcBef>
                <a:spcAft>
                  <a:spcPct val="35000"/>
                </a:spcAft>
                <a:buNone/>
              </a:pPr>
              <a:r>
                <a:rPr lang="fr-FR" sz="2200" kern="1200" dirty="0"/>
                <a:t>Bascule automatique en </a:t>
              </a:r>
              <a:r>
                <a:rPr lang="fr-FR" sz="2200" kern="1200" dirty="0" err="1"/>
                <a:t>déconjugalisation</a:t>
              </a:r>
              <a:r>
                <a:rPr lang="fr-FR" sz="2200" kern="1200" dirty="0"/>
                <a:t> </a:t>
              </a:r>
            </a:p>
          </p:txBody>
        </p:sp>
      </p:grpSp>
      <p:cxnSp>
        <p:nvCxnSpPr>
          <p:cNvPr id="26" name="Connecteur droit 25">
            <a:extLst>
              <a:ext uri="{FF2B5EF4-FFF2-40B4-BE49-F238E27FC236}">
                <a16:creationId xmlns:a16="http://schemas.microsoft.com/office/drawing/2014/main" id="{6E12939C-07D2-1DCB-6FA4-B4B9A93066A2}"/>
              </a:ext>
            </a:extLst>
          </p:cNvPr>
          <p:cNvCxnSpPr/>
          <p:nvPr/>
        </p:nvCxnSpPr>
        <p:spPr>
          <a:xfrm>
            <a:off x="3329642" y="2029968"/>
            <a:ext cx="1422531"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7" name="Groupe 26">
            <a:extLst>
              <a:ext uri="{FF2B5EF4-FFF2-40B4-BE49-F238E27FC236}">
                <a16:creationId xmlns:a16="http://schemas.microsoft.com/office/drawing/2014/main" id="{DF346F29-761C-69F5-2866-DAE2CCA23A82}"/>
              </a:ext>
            </a:extLst>
          </p:cNvPr>
          <p:cNvGrpSpPr/>
          <p:nvPr/>
        </p:nvGrpSpPr>
        <p:grpSpPr>
          <a:xfrm>
            <a:off x="536715" y="4389957"/>
            <a:ext cx="10525536" cy="1772305"/>
            <a:chOff x="4135045" y="2823236"/>
            <a:chExt cx="5978451" cy="993407"/>
          </a:xfrm>
        </p:grpSpPr>
        <p:sp>
          <p:nvSpPr>
            <p:cNvPr id="28" name="Forme libre : forme 27">
              <a:extLst>
                <a:ext uri="{FF2B5EF4-FFF2-40B4-BE49-F238E27FC236}">
                  <a16:creationId xmlns:a16="http://schemas.microsoft.com/office/drawing/2014/main" id="{ECB4E3C2-060A-6B41-22B1-B3E003F53B6C}"/>
                </a:ext>
              </a:extLst>
            </p:cNvPr>
            <p:cNvSpPr/>
            <p:nvPr/>
          </p:nvSpPr>
          <p:spPr>
            <a:xfrm>
              <a:off x="5571049" y="3271325"/>
              <a:ext cx="900589" cy="37646"/>
            </a:xfrm>
            <a:custGeom>
              <a:avLst/>
              <a:gdLst>
                <a:gd name="connsiteX0" fmla="*/ 0 w 775552"/>
                <a:gd name="connsiteY0" fmla="*/ 12963 h 25927"/>
                <a:gd name="connsiteX1" fmla="*/ 775552 w 775552"/>
                <a:gd name="connsiteY1" fmla="*/ 12963 h 25927"/>
              </a:gdLst>
              <a:ahLst/>
              <a:cxnLst>
                <a:cxn ang="0">
                  <a:pos x="connsiteX0" y="connsiteY0"/>
                </a:cxn>
                <a:cxn ang="0">
                  <a:pos x="connsiteX1" y="connsiteY1"/>
                </a:cxn>
              </a:cxnLst>
              <a:rect l="l" t="t" r="r" b="b"/>
              <a:pathLst>
                <a:path w="775552" h="25927">
                  <a:moveTo>
                    <a:pt x="0" y="12963"/>
                  </a:moveTo>
                  <a:lnTo>
                    <a:pt x="775552" y="12963"/>
                  </a:lnTo>
                </a:path>
              </a:pathLst>
            </a:custGeom>
            <a:noFill/>
          </p:spPr>
          <p:style>
            <a:lnRef idx="2">
              <a:schemeClr val="accent1">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txBody>
            <a:bodyPr spcFirstLastPara="0" vert="horz" wrap="square" lIns="381086" tIns="-6426" rIns="381088" bIns="-6425" numCol="1" spcCol="1270" anchor="ctr" anchorCtr="0">
              <a:noAutofit/>
            </a:bodyPr>
            <a:lstStyle/>
            <a:p>
              <a:pPr marL="0" lvl="0" indent="0" algn="ctr" defTabSz="222250">
                <a:lnSpc>
                  <a:spcPct val="90000"/>
                </a:lnSpc>
                <a:spcBef>
                  <a:spcPct val="0"/>
                </a:spcBef>
                <a:spcAft>
                  <a:spcPct val="35000"/>
                </a:spcAft>
                <a:buNone/>
              </a:pPr>
              <a:endParaRPr lang="fr-FR" sz="2000" kern="1200"/>
            </a:p>
          </p:txBody>
        </p:sp>
        <p:grpSp>
          <p:nvGrpSpPr>
            <p:cNvPr id="29" name="Groupe 28">
              <a:extLst>
                <a:ext uri="{FF2B5EF4-FFF2-40B4-BE49-F238E27FC236}">
                  <a16:creationId xmlns:a16="http://schemas.microsoft.com/office/drawing/2014/main" id="{E6FA74EE-7A10-F528-3F29-F6A857407922}"/>
                </a:ext>
              </a:extLst>
            </p:cNvPr>
            <p:cNvGrpSpPr/>
            <p:nvPr/>
          </p:nvGrpSpPr>
          <p:grpSpPr>
            <a:xfrm>
              <a:off x="4135045" y="2823236"/>
              <a:ext cx="5978451" cy="993407"/>
              <a:chOff x="4135045" y="2823236"/>
              <a:chExt cx="5978451" cy="993407"/>
            </a:xfrm>
          </p:grpSpPr>
          <p:sp>
            <p:nvSpPr>
              <p:cNvPr id="30" name="Forme libre : forme 29">
                <a:extLst>
                  <a:ext uri="{FF2B5EF4-FFF2-40B4-BE49-F238E27FC236}">
                    <a16:creationId xmlns:a16="http://schemas.microsoft.com/office/drawing/2014/main" id="{84A14EE5-C1AE-9B12-08C3-FF3379914CF6}"/>
                  </a:ext>
                </a:extLst>
              </p:cNvPr>
              <p:cNvSpPr/>
              <p:nvPr/>
            </p:nvSpPr>
            <p:spPr>
              <a:xfrm>
                <a:off x="4135045" y="2823237"/>
                <a:ext cx="1491348" cy="993406"/>
              </a:xfrm>
              <a:custGeom>
                <a:avLst/>
                <a:gdLst>
                  <a:gd name="connsiteX0" fmla="*/ 0 w 1561041"/>
                  <a:gd name="connsiteY0" fmla="*/ 131523 h 1315232"/>
                  <a:gd name="connsiteX1" fmla="*/ 131523 w 1561041"/>
                  <a:gd name="connsiteY1" fmla="*/ 0 h 1315232"/>
                  <a:gd name="connsiteX2" fmla="*/ 1429518 w 1561041"/>
                  <a:gd name="connsiteY2" fmla="*/ 0 h 1315232"/>
                  <a:gd name="connsiteX3" fmla="*/ 1561041 w 1561041"/>
                  <a:gd name="connsiteY3" fmla="*/ 131523 h 1315232"/>
                  <a:gd name="connsiteX4" fmla="*/ 1561041 w 1561041"/>
                  <a:gd name="connsiteY4" fmla="*/ 1183709 h 1315232"/>
                  <a:gd name="connsiteX5" fmla="*/ 1429518 w 1561041"/>
                  <a:gd name="connsiteY5" fmla="*/ 1315232 h 1315232"/>
                  <a:gd name="connsiteX6" fmla="*/ 131523 w 1561041"/>
                  <a:gd name="connsiteY6" fmla="*/ 1315232 h 1315232"/>
                  <a:gd name="connsiteX7" fmla="*/ 0 w 1561041"/>
                  <a:gd name="connsiteY7" fmla="*/ 1183709 h 1315232"/>
                  <a:gd name="connsiteX8" fmla="*/ 0 w 1561041"/>
                  <a:gd name="connsiteY8" fmla="*/ 131523 h 1315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041" h="1315232">
                    <a:moveTo>
                      <a:pt x="0" y="131523"/>
                    </a:moveTo>
                    <a:cubicBezTo>
                      <a:pt x="0" y="58885"/>
                      <a:pt x="58885" y="0"/>
                      <a:pt x="131523" y="0"/>
                    </a:cubicBezTo>
                    <a:lnTo>
                      <a:pt x="1429518" y="0"/>
                    </a:lnTo>
                    <a:cubicBezTo>
                      <a:pt x="1502156" y="0"/>
                      <a:pt x="1561041" y="58885"/>
                      <a:pt x="1561041" y="131523"/>
                    </a:cubicBezTo>
                    <a:lnTo>
                      <a:pt x="1561041" y="1183709"/>
                    </a:lnTo>
                    <a:cubicBezTo>
                      <a:pt x="1561041" y="1256347"/>
                      <a:pt x="1502156" y="1315232"/>
                      <a:pt x="1429518" y="1315232"/>
                    </a:cubicBezTo>
                    <a:lnTo>
                      <a:pt x="131523" y="1315232"/>
                    </a:lnTo>
                    <a:cubicBezTo>
                      <a:pt x="58885" y="1315232"/>
                      <a:pt x="0" y="1256347"/>
                      <a:pt x="0" y="1183709"/>
                    </a:cubicBezTo>
                    <a:lnTo>
                      <a:pt x="0" y="131523"/>
                    </a:lnTo>
                    <a:close/>
                  </a:path>
                </a:pathLst>
              </a:custGeom>
              <a:solidFill>
                <a:srgbClr val="725E9C"/>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7412" tIns="47412" rIns="47412" bIns="47412" numCol="1" spcCol="1270" anchor="ctr" anchorCtr="0">
                <a:noAutofit/>
              </a:bodyPr>
              <a:lstStyle/>
              <a:p>
                <a:pPr marL="0" lvl="0" indent="0" algn="ctr" defTabSz="622300">
                  <a:lnSpc>
                    <a:spcPct val="90000"/>
                  </a:lnSpc>
                  <a:spcBef>
                    <a:spcPct val="0"/>
                  </a:spcBef>
                  <a:spcAft>
                    <a:spcPct val="35000"/>
                  </a:spcAft>
                  <a:buNone/>
                </a:pPr>
                <a:r>
                  <a:rPr lang="fr-FR" sz="2000" kern="1200" dirty="0"/>
                  <a:t>Bénéficiaire AAH </a:t>
                </a:r>
              </a:p>
              <a:p>
                <a:pPr marL="0" lvl="0" indent="0" algn="ctr" defTabSz="622300">
                  <a:lnSpc>
                    <a:spcPct val="90000"/>
                  </a:lnSpc>
                  <a:spcBef>
                    <a:spcPct val="0"/>
                  </a:spcBef>
                  <a:spcAft>
                    <a:spcPct val="35000"/>
                  </a:spcAft>
                  <a:buNone/>
                </a:pPr>
                <a:r>
                  <a:rPr lang="fr-FR" sz="2000" kern="1200" dirty="0"/>
                  <a:t>avec un droit réel &gt; 0 ou suspendu</a:t>
                </a:r>
              </a:p>
            </p:txBody>
          </p:sp>
          <p:sp>
            <p:nvSpPr>
              <p:cNvPr id="31" name="Forme libre : forme 30">
                <a:extLst>
                  <a:ext uri="{FF2B5EF4-FFF2-40B4-BE49-F238E27FC236}">
                    <a16:creationId xmlns:a16="http://schemas.microsoft.com/office/drawing/2014/main" id="{C8752635-588E-8779-2FC0-6DAF39E8F16F}"/>
                  </a:ext>
                </a:extLst>
              </p:cNvPr>
              <p:cNvSpPr/>
              <p:nvPr/>
            </p:nvSpPr>
            <p:spPr>
              <a:xfrm>
                <a:off x="6416294" y="2823237"/>
                <a:ext cx="1491348" cy="993406"/>
              </a:xfrm>
              <a:custGeom>
                <a:avLst/>
                <a:gdLst>
                  <a:gd name="connsiteX0" fmla="*/ 0 w 1561041"/>
                  <a:gd name="connsiteY0" fmla="*/ 113712 h 1137117"/>
                  <a:gd name="connsiteX1" fmla="*/ 113712 w 1561041"/>
                  <a:gd name="connsiteY1" fmla="*/ 0 h 1137117"/>
                  <a:gd name="connsiteX2" fmla="*/ 1447329 w 1561041"/>
                  <a:gd name="connsiteY2" fmla="*/ 0 h 1137117"/>
                  <a:gd name="connsiteX3" fmla="*/ 1561041 w 1561041"/>
                  <a:gd name="connsiteY3" fmla="*/ 113712 h 1137117"/>
                  <a:gd name="connsiteX4" fmla="*/ 1561041 w 1561041"/>
                  <a:gd name="connsiteY4" fmla="*/ 1023405 h 1137117"/>
                  <a:gd name="connsiteX5" fmla="*/ 1447329 w 1561041"/>
                  <a:gd name="connsiteY5" fmla="*/ 1137117 h 1137117"/>
                  <a:gd name="connsiteX6" fmla="*/ 113712 w 1561041"/>
                  <a:gd name="connsiteY6" fmla="*/ 1137117 h 1137117"/>
                  <a:gd name="connsiteX7" fmla="*/ 0 w 1561041"/>
                  <a:gd name="connsiteY7" fmla="*/ 1023405 h 1137117"/>
                  <a:gd name="connsiteX8" fmla="*/ 0 w 1561041"/>
                  <a:gd name="connsiteY8" fmla="*/ 113712 h 1137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041" h="1137117">
                    <a:moveTo>
                      <a:pt x="0" y="113712"/>
                    </a:moveTo>
                    <a:cubicBezTo>
                      <a:pt x="0" y="50911"/>
                      <a:pt x="50911" y="0"/>
                      <a:pt x="113712" y="0"/>
                    </a:cubicBezTo>
                    <a:lnTo>
                      <a:pt x="1447329" y="0"/>
                    </a:lnTo>
                    <a:cubicBezTo>
                      <a:pt x="1510130" y="0"/>
                      <a:pt x="1561041" y="50911"/>
                      <a:pt x="1561041" y="113712"/>
                    </a:cubicBezTo>
                    <a:lnTo>
                      <a:pt x="1561041" y="1023405"/>
                    </a:lnTo>
                    <a:cubicBezTo>
                      <a:pt x="1561041" y="1086206"/>
                      <a:pt x="1510130" y="1137117"/>
                      <a:pt x="1447329" y="1137117"/>
                    </a:cubicBezTo>
                    <a:lnTo>
                      <a:pt x="113712" y="1137117"/>
                    </a:lnTo>
                    <a:cubicBezTo>
                      <a:pt x="50911" y="1137117"/>
                      <a:pt x="0" y="1086206"/>
                      <a:pt x="0" y="1023405"/>
                    </a:cubicBezTo>
                    <a:lnTo>
                      <a:pt x="0" y="113712"/>
                    </a:lnTo>
                    <a:close/>
                  </a:path>
                </a:pathLst>
              </a:custGeom>
              <a:solidFill>
                <a:srgbClr val="6C77C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195" tIns="42195" rIns="42195" bIns="42195" numCol="1" spcCol="1270" anchor="ctr" anchorCtr="0">
                <a:noAutofit/>
              </a:bodyPr>
              <a:lstStyle/>
              <a:p>
                <a:pPr marL="0" lvl="0" indent="0" algn="ctr" defTabSz="622300">
                  <a:lnSpc>
                    <a:spcPct val="90000"/>
                  </a:lnSpc>
                  <a:spcBef>
                    <a:spcPct val="0"/>
                  </a:spcBef>
                  <a:spcAft>
                    <a:spcPct val="35000"/>
                  </a:spcAft>
                  <a:buNone/>
                </a:pPr>
                <a:r>
                  <a:rPr lang="fr-FR" sz="2000" kern="1200" dirty="0"/>
                  <a:t>Lancement du double calcul</a:t>
                </a:r>
              </a:p>
            </p:txBody>
          </p:sp>
          <p:sp>
            <p:nvSpPr>
              <p:cNvPr id="32" name="Forme libre : forme 31">
                <a:extLst>
                  <a:ext uri="{FF2B5EF4-FFF2-40B4-BE49-F238E27FC236}">
                    <a16:creationId xmlns:a16="http://schemas.microsoft.com/office/drawing/2014/main" id="{DD4D67F6-F698-6BBC-71D8-D10CD990E89A}"/>
                  </a:ext>
                </a:extLst>
              </p:cNvPr>
              <p:cNvSpPr/>
              <p:nvPr/>
            </p:nvSpPr>
            <p:spPr>
              <a:xfrm>
                <a:off x="7977336" y="3326886"/>
                <a:ext cx="592056" cy="25927"/>
              </a:xfrm>
              <a:custGeom>
                <a:avLst/>
                <a:gdLst>
                  <a:gd name="connsiteX0" fmla="*/ 0 w 592056"/>
                  <a:gd name="connsiteY0" fmla="*/ 12963 h 25927"/>
                  <a:gd name="connsiteX1" fmla="*/ 592056 w 592056"/>
                  <a:gd name="connsiteY1" fmla="*/ 12963 h 25927"/>
                </a:gdLst>
                <a:ahLst/>
                <a:cxnLst>
                  <a:cxn ang="0">
                    <a:pos x="connsiteX0" y="connsiteY0"/>
                  </a:cxn>
                  <a:cxn ang="0">
                    <a:pos x="connsiteX1" y="connsiteY1"/>
                  </a:cxn>
                </a:cxnLst>
                <a:rect l="l" t="t" r="r" b="b"/>
                <a:pathLst>
                  <a:path w="592056" h="25927">
                    <a:moveTo>
                      <a:pt x="0" y="12963"/>
                    </a:moveTo>
                    <a:lnTo>
                      <a:pt x="592056" y="12963"/>
                    </a:lnTo>
                  </a:path>
                </a:pathLst>
              </a:custGeom>
              <a:noFill/>
            </p:spPr>
            <p:style>
              <a:lnRef idx="2">
                <a:schemeClr val="accent2">
                  <a:hueOff val="0"/>
                  <a:satOff val="0"/>
                  <a:lumOff val="0"/>
                  <a:alphaOff val="0"/>
                </a:schemeClr>
              </a:lnRef>
              <a:fillRef idx="0">
                <a:scrgbClr r="0" g="0" b="0"/>
              </a:fillRef>
              <a:effectRef idx="0">
                <a:schemeClr val="accent6">
                  <a:tint val="50000"/>
                  <a:hueOff val="0"/>
                  <a:satOff val="0"/>
                  <a:lumOff val="0"/>
                  <a:alphaOff val="0"/>
                </a:schemeClr>
              </a:effectRef>
              <a:fontRef idx="minor">
                <a:schemeClr val="tx1">
                  <a:hueOff val="0"/>
                  <a:satOff val="0"/>
                  <a:lumOff val="0"/>
                  <a:alphaOff val="0"/>
                </a:schemeClr>
              </a:fontRef>
            </p:style>
            <p:txBody>
              <a:bodyPr spcFirstLastPara="0" vert="horz" wrap="square" lIns="293927" tIns="-1838" rIns="293927" bIns="-1837" numCol="1" spcCol="1270" anchor="ctr" anchorCtr="0">
                <a:noAutofit/>
              </a:bodyPr>
              <a:lstStyle/>
              <a:p>
                <a:pPr marL="0" lvl="0" indent="0" algn="ctr" defTabSz="222250">
                  <a:lnSpc>
                    <a:spcPct val="90000"/>
                  </a:lnSpc>
                  <a:spcBef>
                    <a:spcPct val="0"/>
                  </a:spcBef>
                  <a:spcAft>
                    <a:spcPct val="35000"/>
                  </a:spcAft>
                  <a:buNone/>
                </a:pPr>
                <a:endParaRPr lang="fr-FR" sz="2000" kern="1200"/>
              </a:p>
            </p:txBody>
          </p:sp>
          <p:sp>
            <p:nvSpPr>
              <p:cNvPr id="33" name="Forme libre : forme 32">
                <a:extLst>
                  <a:ext uri="{FF2B5EF4-FFF2-40B4-BE49-F238E27FC236}">
                    <a16:creationId xmlns:a16="http://schemas.microsoft.com/office/drawing/2014/main" id="{0A34A7E3-29B9-FC38-012A-6E404DF34964}"/>
                  </a:ext>
                </a:extLst>
              </p:cNvPr>
              <p:cNvSpPr/>
              <p:nvPr/>
            </p:nvSpPr>
            <p:spPr>
              <a:xfrm>
                <a:off x="8569392" y="2823236"/>
                <a:ext cx="1544104" cy="993406"/>
              </a:xfrm>
              <a:custGeom>
                <a:avLst/>
                <a:gdLst>
                  <a:gd name="connsiteX0" fmla="*/ 0 w 1561041"/>
                  <a:gd name="connsiteY0" fmla="*/ 113693 h 1136930"/>
                  <a:gd name="connsiteX1" fmla="*/ 113693 w 1561041"/>
                  <a:gd name="connsiteY1" fmla="*/ 0 h 1136930"/>
                  <a:gd name="connsiteX2" fmla="*/ 1447348 w 1561041"/>
                  <a:gd name="connsiteY2" fmla="*/ 0 h 1136930"/>
                  <a:gd name="connsiteX3" fmla="*/ 1561041 w 1561041"/>
                  <a:gd name="connsiteY3" fmla="*/ 113693 h 1136930"/>
                  <a:gd name="connsiteX4" fmla="*/ 1561041 w 1561041"/>
                  <a:gd name="connsiteY4" fmla="*/ 1023237 h 1136930"/>
                  <a:gd name="connsiteX5" fmla="*/ 1447348 w 1561041"/>
                  <a:gd name="connsiteY5" fmla="*/ 1136930 h 1136930"/>
                  <a:gd name="connsiteX6" fmla="*/ 113693 w 1561041"/>
                  <a:gd name="connsiteY6" fmla="*/ 1136930 h 1136930"/>
                  <a:gd name="connsiteX7" fmla="*/ 0 w 1561041"/>
                  <a:gd name="connsiteY7" fmla="*/ 1023237 h 1136930"/>
                  <a:gd name="connsiteX8" fmla="*/ 0 w 1561041"/>
                  <a:gd name="connsiteY8" fmla="*/ 113693 h 113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041" h="1136930">
                    <a:moveTo>
                      <a:pt x="0" y="113693"/>
                    </a:moveTo>
                    <a:cubicBezTo>
                      <a:pt x="0" y="50902"/>
                      <a:pt x="50902" y="0"/>
                      <a:pt x="113693" y="0"/>
                    </a:cubicBezTo>
                    <a:lnTo>
                      <a:pt x="1447348" y="0"/>
                    </a:lnTo>
                    <a:cubicBezTo>
                      <a:pt x="1510139" y="0"/>
                      <a:pt x="1561041" y="50902"/>
                      <a:pt x="1561041" y="113693"/>
                    </a:cubicBezTo>
                    <a:lnTo>
                      <a:pt x="1561041" y="1023237"/>
                    </a:lnTo>
                    <a:cubicBezTo>
                      <a:pt x="1561041" y="1086028"/>
                      <a:pt x="1510139" y="1136930"/>
                      <a:pt x="1447348" y="1136930"/>
                    </a:cubicBezTo>
                    <a:lnTo>
                      <a:pt x="113693" y="1136930"/>
                    </a:lnTo>
                    <a:cubicBezTo>
                      <a:pt x="50902" y="1136930"/>
                      <a:pt x="0" y="1086028"/>
                      <a:pt x="0" y="1023237"/>
                    </a:cubicBezTo>
                    <a:lnTo>
                      <a:pt x="0" y="113693"/>
                    </a:lnTo>
                    <a:close/>
                  </a:path>
                </a:pathLst>
              </a:custGeom>
              <a:solidFill>
                <a:srgbClr val="AD5E99"/>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2190" tIns="42190" rIns="42190" bIns="42190" numCol="1" spcCol="1270" anchor="ctr" anchorCtr="0">
                <a:noAutofit/>
              </a:bodyPr>
              <a:lstStyle/>
              <a:p>
                <a:pPr marL="0" lvl="0" indent="0" algn="ctr" defTabSz="622300">
                  <a:lnSpc>
                    <a:spcPct val="90000"/>
                  </a:lnSpc>
                  <a:spcBef>
                    <a:spcPct val="0"/>
                  </a:spcBef>
                  <a:spcAft>
                    <a:spcPct val="35000"/>
                  </a:spcAft>
                  <a:buNone/>
                </a:pPr>
                <a:r>
                  <a:rPr lang="fr-FR" sz="2000" kern="1200" dirty="0"/>
                  <a:t>Bascule automatique en </a:t>
                </a:r>
                <a:r>
                  <a:rPr lang="fr-FR" sz="2000" kern="1200" dirty="0" err="1"/>
                  <a:t>déconjugalisation</a:t>
                </a:r>
                <a:r>
                  <a:rPr lang="fr-FR" sz="2000" kern="1200" dirty="0"/>
                  <a:t> </a:t>
                </a:r>
                <a:r>
                  <a:rPr lang="fr-FR" sz="2000" kern="1200" dirty="0">
                    <a:solidFill>
                      <a:srgbClr val="FF0000"/>
                    </a:solidFill>
                  </a:rPr>
                  <a:t>si</a:t>
                </a:r>
                <a:r>
                  <a:rPr lang="fr-FR" sz="2000" kern="1200" dirty="0"/>
                  <a:t> calcul plus favorable ou équivalent à l’ancien droit</a:t>
                </a:r>
              </a:p>
            </p:txBody>
          </p:sp>
        </p:grpSp>
      </p:grpSp>
    </p:spTree>
    <p:extLst>
      <p:ext uri="{BB962C8B-B14F-4D97-AF65-F5344CB8AC3E}">
        <p14:creationId xmlns:p14="http://schemas.microsoft.com/office/powerpoint/2010/main" val="3183845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7149E3-FBBB-125A-EA29-5A1B4D9DE0D9}"/>
              </a:ext>
            </a:extLst>
          </p:cNvPr>
          <p:cNvSpPr txBox="1"/>
          <p:nvPr/>
        </p:nvSpPr>
        <p:spPr>
          <a:xfrm>
            <a:off x="227548" y="1148825"/>
            <a:ext cx="11121764"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17550"/>
            <a:endParaRPr lang="fr-FR" dirty="0">
              <a:cs typeface="Arial"/>
            </a:endParaRPr>
          </a:p>
          <a:p>
            <a:pPr marL="717550" lvl="3"/>
            <a:r>
              <a:rPr lang="fr-FR" sz="2000" dirty="0">
                <a:cs typeface="Arial"/>
              </a:rPr>
              <a:t>Les bénéficiaires d’</a:t>
            </a:r>
            <a:r>
              <a:rPr lang="fr-FR" sz="2000" dirty="0" err="1">
                <a:cs typeface="Arial"/>
              </a:rPr>
              <a:t>Aah</a:t>
            </a:r>
            <a:r>
              <a:rPr lang="fr-FR" sz="2000" dirty="0">
                <a:cs typeface="Arial"/>
              </a:rPr>
              <a:t> en couple</a:t>
            </a:r>
            <a:r>
              <a:rPr lang="fr-FR" sz="2000" b="1" dirty="0">
                <a:cs typeface="Arial"/>
              </a:rPr>
              <a:t> en situation de non droit ou dits théoriques. Par « théoriques », il faut entendre : </a:t>
            </a:r>
            <a:r>
              <a:rPr lang="fr-FR" sz="2000" dirty="0">
                <a:cs typeface="Arial"/>
              </a:rPr>
              <a:t>  </a:t>
            </a:r>
          </a:p>
          <a:p>
            <a:pPr marL="717550" lvl="3"/>
            <a:endParaRPr lang="fr-FR" sz="2000" dirty="0">
              <a:cs typeface="Arial"/>
            </a:endParaRPr>
          </a:p>
          <a:p>
            <a:pPr marL="1460500" lvl="4" indent="-285750">
              <a:buFont typeface="Wingdings" panose="05000000000000000000" pitchFamily="2" charset="2"/>
              <a:buChar char="§"/>
            </a:pPr>
            <a:r>
              <a:rPr lang="fr-FR" sz="2000" dirty="0">
                <a:cs typeface="Arial"/>
              </a:rPr>
              <a:t>Dont les conditions administratives ne peuvent être vérifiées (titre de séjour non valide, refus CDAPH, résidence, âge non conforme…) </a:t>
            </a:r>
          </a:p>
          <a:p>
            <a:pPr marL="1460500" lvl="4" indent="-285750">
              <a:buFont typeface="Wingdings" panose="05000000000000000000" pitchFamily="2" charset="2"/>
              <a:buChar char="§"/>
            </a:pPr>
            <a:r>
              <a:rPr lang="fr-FR" sz="2000" dirty="0">
                <a:cs typeface="Arial"/>
              </a:rPr>
              <a:t>Une absence de pièces justificatives (titre de séjour, avis CDAPH…)</a:t>
            </a:r>
          </a:p>
          <a:p>
            <a:pPr marL="1460500" lvl="4" indent="-285750">
              <a:buFont typeface="Wingdings" panose="05000000000000000000" pitchFamily="2" charset="2"/>
              <a:buChar char="§"/>
            </a:pPr>
            <a:r>
              <a:rPr lang="fr-FR" sz="2000" dirty="0">
                <a:cs typeface="Arial"/>
              </a:rPr>
              <a:t>Que certaines informations ne sont pas connues (absence ressources, absence garantie de ressources, absence de données sur les avantages vieillesse et invalidité…) </a:t>
            </a:r>
          </a:p>
          <a:p>
            <a:pPr marL="1460500" lvl="4" indent="-285750">
              <a:buFont typeface="Wingdings" panose="05000000000000000000" pitchFamily="2" charset="2"/>
              <a:buChar char="§"/>
            </a:pPr>
            <a:r>
              <a:rPr lang="fr-FR" sz="2000" dirty="0">
                <a:cs typeface="Arial"/>
              </a:rPr>
              <a:t>Que les pensions déclarées sont supérieures ou égales à l’AAH</a:t>
            </a:r>
          </a:p>
          <a:p>
            <a:pPr marL="717550" lvl="3">
              <a:buChar char="•"/>
            </a:pPr>
            <a:endParaRPr lang="fr-FR" dirty="0">
              <a:cs typeface="Arial"/>
            </a:endParaRPr>
          </a:p>
          <a:p>
            <a:pPr marL="717550" lvl="3">
              <a:buChar char="•"/>
            </a:pPr>
            <a:endParaRPr lang="fr-FR" dirty="0">
              <a:cs typeface="Arial"/>
            </a:endParaRPr>
          </a:p>
          <a:p>
            <a:pPr marL="717550" lvl="3">
              <a:buChar char="•"/>
            </a:pPr>
            <a:endParaRPr lang="fr-FR" dirty="0">
              <a:cs typeface="Arial"/>
            </a:endParaRPr>
          </a:p>
          <a:p>
            <a:pPr marL="717550" lvl="3"/>
            <a:br>
              <a:rPr lang="en-US" dirty="0"/>
            </a:br>
            <a:endParaRPr lang="fr-FR" dirty="0">
              <a:cs typeface="Calibri" panose="020F0502020204030204"/>
            </a:endParaRPr>
          </a:p>
          <a:p>
            <a:pPr marL="717550" lvl="3">
              <a:buChar char="•"/>
            </a:pPr>
            <a:endParaRPr lang="fr-FR" dirty="0">
              <a:cs typeface="Arial"/>
            </a:endParaRPr>
          </a:p>
          <a:p>
            <a:pPr marL="717550" lvl="3">
              <a:buChar char="•"/>
            </a:pPr>
            <a:endParaRPr lang="fr-FR" dirty="0">
              <a:cs typeface="Arial"/>
            </a:endParaRPr>
          </a:p>
          <a:p>
            <a:pPr marL="717550" lvl="3">
              <a:buChar char="•"/>
            </a:pPr>
            <a:endParaRPr lang="fr-FR" dirty="0">
              <a:cs typeface="Arial"/>
            </a:endParaRPr>
          </a:p>
          <a:p>
            <a:pPr marL="717550" algn="just"/>
            <a:r>
              <a:rPr lang="fr-FR" dirty="0">
                <a:cs typeface="Segoe UI"/>
              </a:rPr>
              <a:t>​</a:t>
            </a:r>
          </a:p>
        </p:txBody>
      </p:sp>
      <p:sp>
        <p:nvSpPr>
          <p:cNvPr id="6" name="TextBox 4">
            <a:extLst>
              <a:ext uri="{FF2B5EF4-FFF2-40B4-BE49-F238E27FC236}">
                <a16:creationId xmlns:a16="http://schemas.microsoft.com/office/drawing/2014/main" id="{B1DA5AF6-5F21-3ADA-512E-96BCC3A3FE93}"/>
              </a:ext>
            </a:extLst>
          </p:cNvPr>
          <p:cNvSpPr txBox="1"/>
          <p:nvPr/>
        </p:nvSpPr>
        <p:spPr>
          <a:xfrm>
            <a:off x="227548" y="167552"/>
            <a:ext cx="1088290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17550"/>
            <a:r>
              <a:rPr lang="fr-FR" sz="2800" b="1" u="sng" dirty="0">
                <a:cs typeface="Calibri"/>
              </a:rPr>
              <a:t>La mesure de </a:t>
            </a:r>
            <a:r>
              <a:rPr lang="fr-FR" sz="2800" b="1" u="sng" dirty="0" err="1">
                <a:cs typeface="Calibri"/>
              </a:rPr>
              <a:t>déconjugalisation</a:t>
            </a:r>
            <a:r>
              <a:rPr lang="fr-FR" sz="2800" b="1" u="sng" dirty="0">
                <a:cs typeface="Calibri"/>
              </a:rPr>
              <a:t> ne concerne pas :​​</a:t>
            </a:r>
          </a:p>
        </p:txBody>
      </p:sp>
      <p:sp>
        <p:nvSpPr>
          <p:cNvPr id="20" name="Rectangle : coins arrondis 19">
            <a:extLst>
              <a:ext uri="{FF2B5EF4-FFF2-40B4-BE49-F238E27FC236}">
                <a16:creationId xmlns:a16="http://schemas.microsoft.com/office/drawing/2014/main" id="{31870439-2B1F-7ACC-48FE-1B5681C769A3}"/>
              </a:ext>
            </a:extLst>
          </p:cNvPr>
          <p:cNvSpPr/>
          <p:nvPr/>
        </p:nvSpPr>
        <p:spPr>
          <a:xfrm>
            <a:off x="2377440" y="4535424"/>
            <a:ext cx="6528816" cy="16917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Dans ces situations, il n’y aura pas de bascule immédiate dans le nouveau dispositif : Maintien en AAH conjugalisée tant que dure la situation.</a:t>
            </a:r>
          </a:p>
        </p:txBody>
      </p:sp>
    </p:spTree>
    <p:extLst>
      <p:ext uri="{BB962C8B-B14F-4D97-AF65-F5344CB8AC3E}">
        <p14:creationId xmlns:p14="http://schemas.microsoft.com/office/powerpoint/2010/main" val="3782793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8A701332-3927-97EC-92D7-FEC4F43D39C9}"/>
              </a:ext>
            </a:extLst>
          </p:cNvPr>
          <p:cNvSpPr>
            <a:spLocks noGrp="1"/>
          </p:cNvSpPr>
          <p:nvPr>
            <p:ph type="ctrTitle"/>
          </p:nvPr>
        </p:nvSpPr>
        <p:spPr>
          <a:xfrm>
            <a:off x="404813" y="2339007"/>
            <a:ext cx="11386134" cy="2031325"/>
          </a:xfrm>
        </p:spPr>
        <p:txBody>
          <a:bodyPr wrap="square" anchor="b">
            <a:normAutofit fontScale="90000"/>
          </a:bodyPr>
          <a:lstStyle/>
          <a:p>
            <a:pPr algn="ctr"/>
            <a:r>
              <a:rPr lang="fr-FR" b="1" u="sng" dirty="0"/>
              <a:t>La gestion des ressources du conjoint</a:t>
            </a:r>
            <a:endParaRPr lang="fr-FR" b="1" dirty="0"/>
          </a:p>
        </p:txBody>
      </p:sp>
    </p:spTree>
    <p:extLst>
      <p:ext uri="{BB962C8B-B14F-4D97-AF65-F5344CB8AC3E}">
        <p14:creationId xmlns:p14="http://schemas.microsoft.com/office/powerpoint/2010/main" val="520080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A15795-BBAC-F0A5-B06B-5CB1D8FAF0E6}"/>
              </a:ext>
            </a:extLst>
          </p:cNvPr>
          <p:cNvSpPr/>
          <p:nvPr/>
        </p:nvSpPr>
        <p:spPr>
          <a:xfrm>
            <a:off x="1115655" y="1677231"/>
            <a:ext cx="10233657" cy="1343135"/>
          </a:xfrm>
          <a:prstGeom prst="rect">
            <a:avLst/>
          </a:prstGeom>
          <a:solidFill>
            <a:srgbClr val="E8EEF8"/>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lIns="288000" tIns="45720" rIns="216000" bIns="45720" rtlCol="0" anchor="ctr"/>
          <a:lstStyle/>
          <a:p>
            <a:pPr>
              <a:lnSpc>
                <a:spcPct val="107000"/>
              </a:lnSpc>
            </a:pPr>
            <a:r>
              <a:rPr lang="fr-FR" sz="1400" dirty="0">
                <a:solidFill>
                  <a:schemeClr val="tx1"/>
                </a:solidFill>
                <a:ea typeface="Calibri" panose="020F0502020204030204" pitchFamily="34" charset="0"/>
                <a:cs typeface="Calibri" panose="020F0502020204030204" pitchFamily="34" charset="0"/>
              </a:rPr>
              <a:t>Le Bénéficiaire </a:t>
            </a:r>
            <a:r>
              <a:rPr lang="fr-FR" sz="1400" dirty="0" err="1">
                <a:solidFill>
                  <a:schemeClr val="tx1"/>
                </a:solidFill>
                <a:ea typeface="Calibri" panose="020F0502020204030204" pitchFamily="34" charset="0"/>
                <a:cs typeface="Calibri" panose="020F0502020204030204" pitchFamily="34" charset="0"/>
              </a:rPr>
              <a:t>Aah</a:t>
            </a:r>
            <a:r>
              <a:rPr lang="fr-FR" sz="1400" dirty="0">
                <a:solidFill>
                  <a:schemeClr val="tx1"/>
                </a:solidFill>
                <a:ea typeface="Calibri" panose="020F0502020204030204" pitchFamily="34" charset="0"/>
                <a:cs typeface="Calibri" panose="020F0502020204030204" pitchFamily="34" charset="0"/>
              </a:rPr>
              <a:t> </a:t>
            </a:r>
            <a:r>
              <a:rPr lang="fr-FR" sz="1400" dirty="0" err="1">
                <a:solidFill>
                  <a:schemeClr val="tx1"/>
                </a:solidFill>
                <a:ea typeface="Calibri" panose="020F0502020204030204" pitchFamily="34" charset="0"/>
                <a:cs typeface="Calibri" panose="020F0502020204030204" pitchFamily="34" charset="0"/>
              </a:rPr>
              <a:t>déconjugalisé</a:t>
            </a:r>
            <a:r>
              <a:rPr lang="fr-FR" sz="1400" dirty="0">
                <a:solidFill>
                  <a:schemeClr val="tx1"/>
                </a:solidFill>
                <a:ea typeface="Calibri" panose="020F0502020204030204" pitchFamily="34" charset="0"/>
                <a:cs typeface="Calibri" panose="020F0502020204030204" pitchFamily="34" charset="0"/>
              </a:rPr>
              <a:t> peut, s’il le souhaite, ne pas communiquer les ressources de son conjoint.</a:t>
            </a:r>
          </a:p>
          <a:p>
            <a:pPr>
              <a:lnSpc>
                <a:spcPct val="107000"/>
              </a:lnSpc>
            </a:pPr>
            <a:endParaRPr lang="fr-FR" sz="1400" dirty="0">
              <a:solidFill>
                <a:schemeClr val="tx1"/>
              </a:solidFill>
              <a:ea typeface="Calibri" panose="020F0502020204030204" pitchFamily="34" charset="0"/>
              <a:cs typeface="Calibri" panose="020F0502020204030204" pitchFamily="34" charset="0"/>
            </a:endParaRPr>
          </a:p>
          <a:p>
            <a:pPr>
              <a:lnSpc>
                <a:spcPct val="107000"/>
              </a:lnSpc>
            </a:pPr>
            <a:r>
              <a:rPr lang="fr-FR" sz="1400" dirty="0">
                <a:solidFill>
                  <a:schemeClr val="tx1"/>
                </a:solidFill>
                <a:ea typeface="Calibri" panose="020F0502020204030204" pitchFamily="34" charset="0"/>
                <a:cs typeface="Calibri" panose="020F0502020204030204" pitchFamily="34" charset="0"/>
              </a:rPr>
              <a:t>Il sera informé de cette possibilité sur les notices d’informations (ou aides contextuelles en ligne) et de ses conséquences.</a:t>
            </a:r>
          </a:p>
          <a:p>
            <a:pPr>
              <a:lnSpc>
                <a:spcPct val="107000"/>
              </a:lnSpc>
            </a:pPr>
            <a:endParaRPr lang="fr-FR" sz="1400" dirty="0">
              <a:solidFill>
                <a:schemeClr val="tx1"/>
              </a:solidFill>
              <a:ea typeface="Calibri" panose="020F0502020204030204" pitchFamily="34" charset="0"/>
              <a:cs typeface="Calibri" panose="020F0502020204030204" pitchFamily="34" charset="0"/>
            </a:endParaRPr>
          </a:p>
          <a:p>
            <a:pPr>
              <a:lnSpc>
                <a:spcPct val="107000"/>
              </a:lnSpc>
            </a:pPr>
            <a:r>
              <a:rPr lang="fr-FR" sz="1400" dirty="0">
                <a:solidFill>
                  <a:schemeClr val="tx1"/>
                </a:solidFill>
                <a:ea typeface="Calibri" panose="020F0502020204030204" pitchFamily="34" charset="0"/>
                <a:cs typeface="Calibri" panose="020F0502020204030204" pitchFamily="34" charset="0"/>
              </a:rPr>
              <a:t>Cela ne bloquera pas le calcul de son droit.</a:t>
            </a:r>
          </a:p>
        </p:txBody>
      </p:sp>
      <p:sp>
        <p:nvSpPr>
          <p:cNvPr id="5" name="Rectangle 4">
            <a:extLst>
              <a:ext uri="{FF2B5EF4-FFF2-40B4-BE49-F238E27FC236}">
                <a16:creationId xmlns:a16="http://schemas.microsoft.com/office/drawing/2014/main" id="{059D2EB9-A5D9-303F-FBCD-71DE40278E7F}"/>
              </a:ext>
            </a:extLst>
          </p:cNvPr>
          <p:cNvSpPr/>
          <p:nvPr/>
        </p:nvSpPr>
        <p:spPr>
          <a:xfrm>
            <a:off x="1115655" y="4958805"/>
            <a:ext cx="10233657" cy="1202601"/>
          </a:xfrm>
          <a:prstGeom prst="rect">
            <a:avLst/>
          </a:prstGeom>
          <a:solidFill>
            <a:srgbClr val="E8EEF8"/>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lIns="288000" tIns="45720" rIns="216000" bIns="45720" rtlCol="0" anchor="ctr"/>
          <a:lstStyle/>
          <a:p>
            <a:pPr>
              <a:lnSpc>
                <a:spcPct val="107000"/>
              </a:lnSpc>
              <a:spcAft>
                <a:spcPts val="800"/>
              </a:spcAft>
            </a:pPr>
            <a:r>
              <a:rPr lang="fr-FR" sz="1400" dirty="0">
                <a:solidFill>
                  <a:schemeClr val="tx1"/>
                </a:solidFill>
                <a:effectLst/>
                <a:ea typeface="Calibri" panose="020F0502020204030204" pitchFamily="34" charset="0"/>
                <a:cs typeface="Arial" panose="020B0604020202020204" pitchFamily="34" charset="0"/>
              </a:rPr>
              <a:t>Les bénéficiaires restés en dispositif conjugalisé et les couples bi-</a:t>
            </a:r>
            <a:r>
              <a:rPr lang="fr-FR" sz="1400" dirty="0" err="1">
                <a:solidFill>
                  <a:schemeClr val="tx1"/>
                </a:solidFill>
                <a:effectLst/>
                <a:ea typeface="Calibri" panose="020F0502020204030204" pitchFamily="34" charset="0"/>
                <a:cs typeface="Arial" panose="020B0604020202020204" pitchFamily="34" charset="0"/>
              </a:rPr>
              <a:t>Aah</a:t>
            </a:r>
            <a:r>
              <a:rPr lang="fr-FR" sz="1400" dirty="0">
                <a:solidFill>
                  <a:schemeClr val="tx1"/>
                </a:solidFill>
                <a:effectLst/>
                <a:ea typeface="Calibri" panose="020F0502020204030204" pitchFamily="34" charset="0"/>
                <a:cs typeface="Arial" panose="020B0604020202020204" pitchFamily="34" charset="0"/>
              </a:rPr>
              <a:t> ont l’obligation de déclarer les ressources de leur conjoint pour permettre le calcul du droit.</a:t>
            </a:r>
          </a:p>
        </p:txBody>
      </p:sp>
      <p:sp>
        <p:nvSpPr>
          <p:cNvPr id="6" name="Rectangle 5">
            <a:extLst>
              <a:ext uri="{FF2B5EF4-FFF2-40B4-BE49-F238E27FC236}">
                <a16:creationId xmlns:a16="http://schemas.microsoft.com/office/drawing/2014/main" id="{EE6FC9E9-DD75-4E86-1330-2539AF274B05}"/>
              </a:ext>
            </a:extLst>
          </p:cNvPr>
          <p:cNvSpPr/>
          <p:nvPr/>
        </p:nvSpPr>
        <p:spPr>
          <a:xfrm>
            <a:off x="1115655" y="3361079"/>
            <a:ext cx="10233657" cy="1171180"/>
          </a:xfrm>
          <a:prstGeom prst="rect">
            <a:avLst/>
          </a:prstGeom>
          <a:solidFill>
            <a:srgbClr val="E8EEF8"/>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lIns="288000" tIns="45720" rIns="216000" bIns="45720" rtlCol="0" anchor="ctr"/>
          <a:lstStyle/>
          <a:p>
            <a:pPr>
              <a:lnSpc>
                <a:spcPct val="107000"/>
              </a:lnSpc>
            </a:pPr>
            <a:r>
              <a:rPr lang="fr-FR" sz="1400" dirty="0">
                <a:solidFill>
                  <a:schemeClr val="tx1"/>
                </a:solidFill>
                <a:cs typeface="Arial"/>
              </a:rPr>
              <a:t>Le bénéficiaire </a:t>
            </a:r>
            <a:r>
              <a:rPr lang="fr-FR" sz="1400" dirty="0" err="1">
                <a:solidFill>
                  <a:schemeClr val="tx1"/>
                </a:solidFill>
                <a:cs typeface="Arial"/>
              </a:rPr>
              <a:t>Aah</a:t>
            </a:r>
            <a:r>
              <a:rPr lang="fr-FR" sz="1400" dirty="0">
                <a:solidFill>
                  <a:schemeClr val="tx1"/>
                </a:solidFill>
                <a:cs typeface="Arial"/>
              </a:rPr>
              <a:t> conjugalisé peut, s’il le souhaite, demander à bascule en dispositif </a:t>
            </a:r>
            <a:r>
              <a:rPr lang="fr-FR" sz="1400" dirty="0" err="1">
                <a:solidFill>
                  <a:schemeClr val="tx1"/>
                </a:solidFill>
                <a:cs typeface="Arial"/>
              </a:rPr>
              <a:t>déconjugalisé</a:t>
            </a:r>
            <a:r>
              <a:rPr lang="fr-FR" sz="1400" dirty="0">
                <a:solidFill>
                  <a:schemeClr val="tx1"/>
                </a:solidFill>
                <a:cs typeface="Arial"/>
              </a:rPr>
              <a:t> (même si celui-ci est défavorable).</a:t>
            </a:r>
          </a:p>
          <a:p>
            <a:pPr>
              <a:lnSpc>
                <a:spcPct val="107000"/>
              </a:lnSpc>
            </a:pPr>
            <a:r>
              <a:rPr lang="fr-FR" sz="1400" dirty="0">
                <a:solidFill>
                  <a:schemeClr val="tx1"/>
                </a:solidFill>
                <a:cs typeface="Arial"/>
              </a:rPr>
              <a:t>Ce qui lui permettra, s’il le souhaite, de ne plus déclarer les ressources du conjoint</a:t>
            </a:r>
            <a:endParaRPr lang="fr-FR" sz="1400" dirty="0">
              <a:solidFill>
                <a:srgbClr val="FF0000"/>
              </a:solidFill>
              <a:cs typeface="Arial"/>
            </a:endParaRPr>
          </a:p>
        </p:txBody>
      </p:sp>
      <p:pic>
        <p:nvPicPr>
          <p:cNvPr id="9" name="Picture 2" descr="coupler ">
            <a:extLst>
              <a:ext uri="{FF2B5EF4-FFF2-40B4-BE49-F238E27FC236}">
                <a16:creationId xmlns:a16="http://schemas.microsoft.com/office/drawing/2014/main" id="{B34D4D8E-D091-C853-8AD1-F8583C37BC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453" y="4872972"/>
            <a:ext cx="648000" cy="64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calculatrice ">
            <a:extLst>
              <a:ext uri="{FF2B5EF4-FFF2-40B4-BE49-F238E27FC236}">
                <a16:creationId xmlns:a16="http://schemas.microsoft.com/office/drawing/2014/main" id="{996EBDF5-33DD-9559-0B5E-4E1D62E892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159" y="1482040"/>
            <a:ext cx="648000" cy="64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basculer ">
            <a:extLst>
              <a:ext uri="{FF2B5EF4-FFF2-40B4-BE49-F238E27FC236}">
                <a16:creationId xmlns:a16="http://schemas.microsoft.com/office/drawing/2014/main" id="{D65C8793-C202-E331-81B6-6BC031B638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156" y="3263366"/>
            <a:ext cx="648000" cy="64800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FEAA6415-5BCC-F9DD-8E4C-1F6D7F3060D2}"/>
              </a:ext>
            </a:extLst>
          </p:cNvPr>
          <p:cNvSpPr txBox="1"/>
          <p:nvPr/>
        </p:nvSpPr>
        <p:spPr>
          <a:xfrm>
            <a:off x="709453" y="97734"/>
            <a:ext cx="10568147" cy="707886"/>
          </a:xfrm>
          <a:prstGeom prst="rect">
            <a:avLst/>
          </a:prstGeom>
          <a:noFill/>
        </p:spPr>
        <p:txBody>
          <a:bodyPr wrap="square" rtlCol="0">
            <a:spAutoFit/>
          </a:bodyPr>
          <a:lstStyle/>
          <a:p>
            <a:pPr algn="ctr"/>
            <a:r>
              <a:rPr lang="fr-FR" sz="4000" dirty="0"/>
              <a:t>PRINCIPE</a:t>
            </a:r>
          </a:p>
        </p:txBody>
      </p:sp>
    </p:spTree>
    <p:extLst>
      <p:ext uri="{BB962C8B-B14F-4D97-AF65-F5344CB8AC3E}">
        <p14:creationId xmlns:p14="http://schemas.microsoft.com/office/powerpoint/2010/main" val="1593224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3">
            <a:extLst>
              <a:ext uri="{FF2B5EF4-FFF2-40B4-BE49-F238E27FC236}">
                <a16:creationId xmlns:a16="http://schemas.microsoft.com/office/drawing/2014/main" id="{721DCC7A-AD23-39DA-CF19-D082296E0061}"/>
              </a:ext>
            </a:extLst>
          </p:cNvPr>
          <p:cNvSpPr txBox="1">
            <a:spLocks/>
          </p:cNvSpPr>
          <p:nvPr/>
        </p:nvSpPr>
        <p:spPr>
          <a:xfrm>
            <a:off x="0" y="1"/>
            <a:ext cx="12192000" cy="889310"/>
          </a:xfrm>
          <a:prstGeom prst="rect">
            <a:avLst/>
          </a:prstGeom>
          <a:solidFill>
            <a:srgbClr val="E8EEF8"/>
          </a:solidFill>
        </p:spPr>
        <p:txBody>
          <a:bodyPr anchor="ctr" anchorCtr="1">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fr-FR" sz="2400">
              <a:latin typeface="+mn-lt"/>
            </a:endParaRPr>
          </a:p>
        </p:txBody>
      </p:sp>
      <p:sp>
        <p:nvSpPr>
          <p:cNvPr id="4" name="Titre 3">
            <a:extLst>
              <a:ext uri="{FF2B5EF4-FFF2-40B4-BE49-F238E27FC236}">
                <a16:creationId xmlns:a16="http://schemas.microsoft.com/office/drawing/2014/main" id="{00382E34-21D9-0FC0-EC15-B91BD6683A10}"/>
              </a:ext>
            </a:extLst>
          </p:cNvPr>
          <p:cNvSpPr txBox="1">
            <a:spLocks/>
          </p:cNvSpPr>
          <p:nvPr/>
        </p:nvSpPr>
        <p:spPr>
          <a:xfrm>
            <a:off x="0" y="23906"/>
            <a:ext cx="11048542" cy="865405"/>
          </a:xfrm>
          <a:prstGeom prst="rect">
            <a:avLst/>
          </a:prstGeom>
          <a:solidFill>
            <a:srgbClr val="E8EEF8"/>
          </a:solidFill>
        </p:spPr>
        <p:txBody>
          <a:bodyPr anchor="ctr" anchorCtr="1">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dirty="0">
                <a:latin typeface="+mn-lt"/>
              </a:rPr>
              <a:t>Impact de la communication ou non des ressources du conjoint</a:t>
            </a:r>
          </a:p>
        </p:txBody>
      </p:sp>
      <p:sp>
        <p:nvSpPr>
          <p:cNvPr id="10" name="Flèche : chevron 9">
            <a:extLst>
              <a:ext uri="{FF2B5EF4-FFF2-40B4-BE49-F238E27FC236}">
                <a16:creationId xmlns:a16="http://schemas.microsoft.com/office/drawing/2014/main" id="{EDEF6E60-BF70-CE8B-E513-F9B760CC32AB}"/>
              </a:ext>
            </a:extLst>
          </p:cNvPr>
          <p:cNvSpPr/>
          <p:nvPr/>
        </p:nvSpPr>
        <p:spPr>
          <a:xfrm rot="5400000">
            <a:off x="2993642" y="3144915"/>
            <a:ext cx="399495" cy="967666"/>
          </a:xfrm>
          <a:prstGeom prst="chevron">
            <a:avLst/>
          </a:prstGeom>
          <a:solidFill>
            <a:srgbClr val="6C77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Flèche : chevron 4">
            <a:extLst>
              <a:ext uri="{FF2B5EF4-FFF2-40B4-BE49-F238E27FC236}">
                <a16:creationId xmlns:a16="http://schemas.microsoft.com/office/drawing/2014/main" id="{73E787CE-1C24-2139-6F52-E793C75C34E0}"/>
              </a:ext>
            </a:extLst>
          </p:cNvPr>
          <p:cNvSpPr/>
          <p:nvPr/>
        </p:nvSpPr>
        <p:spPr>
          <a:xfrm rot="5400000">
            <a:off x="8905605" y="3148648"/>
            <a:ext cx="399495" cy="967666"/>
          </a:xfrm>
          <a:prstGeom prst="chevron">
            <a:avLst/>
          </a:prstGeom>
          <a:solidFill>
            <a:srgbClr val="6C77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aphicFrame>
        <p:nvGraphicFramePr>
          <p:cNvPr id="2" name="Tableau 5">
            <a:extLst>
              <a:ext uri="{FF2B5EF4-FFF2-40B4-BE49-F238E27FC236}">
                <a16:creationId xmlns:a16="http://schemas.microsoft.com/office/drawing/2014/main" id="{B5EA92CD-EB1E-B040-90CB-4FA4B8BA9213}"/>
              </a:ext>
            </a:extLst>
          </p:cNvPr>
          <p:cNvGraphicFramePr>
            <a:graphicFrameLocks noGrp="1"/>
          </p:cNvGraphicFramePr>
          <p:nvPr>
            <p:extLst>
              <p:ext uri="{D42A27DB-BD31-4B8C-83A1-F6EECF244321}">
                <p14:modId xmlns:p14="http://schemas.microsoft.com/office/powerpoint/2010/main" val="1771854977"/>
              </p:ext>
            </p:extLst>
          </p:nvPr>
        </p:nvGraphicFramePr>
        <p:xfrm>
          <a:off x="395459" y="4249419"/>
          <a:ext cx="5595866" cy="2283356"/>
        </p:xfrm>
        <a:graphic>
          <a:graphicData uri="http://schemas.openxmlformats.org/drawingml/2006/table">
            <a:tbl>
              <a:tblPr firstRow="1" bandRow="1">
                <a:tableStyleId>{5C22544A-7EE6-4342-B048-85BDC9FD1C3A}</a:tableStyleId>
              </a:tblPr>
              <a:tblGrid>
                <a:gridCol w="2797933">
                  <a:extLst>
                    <a:ext uri="{9D8B030D-6E8A-4147-A177-3AD203B41FA5}">
                      <a16:colId xmlns:a16="http://schemas.microsoft.com/office/drawing/2014/main" val="3527738071"/>
                    </a:ext>
                  </a:extLst>
                </a:gridCol>
                <a:gridCol w="2797933">
                  <a:extLst>
                    <a:ext uri="{9D8B030D-6E8A-4147-A177-3AD203B41FA5}">
                      <a16:colId xmlns:a16="http://schemas.microsoft.com/office/drawing/2014/main" val="2194493874"/>
                    </a:ext>
                  </a:extLst>
                </a:gridCol>
              </a:tblGrid>
              <a:tr h="655674">
                <a:tc>
                  <a:txBody>
                    <a:bodyPr/>
                    <a:lstStyle/>
                    <a:p>
                      <a:pPr algn="ctr"/>
                      <a:r>
                        <a:rPr lang="fr-FR" sz="1600" dirty="0"/>
                        <a:t>Le droit du Bénéficiaire AAH </a:t>
                      </a:r>
                    </a:p>
                    <a:p>
                      <a:pPr algn="ctr"/>
                      <a:r>
                        <a:rPr lang="fr-FR" sz="1600" dirty="0"/>
                        <a:t>est conjugalisé</a:t>
                      </a:r>
                    </a:p>
                  </a:txBody>
                  <a:tcPr anchor="ctr"/>
                </a:tc>
                <a:tc>
                  <a:txBody>
                    <a:bodyPr/>
                    <a:lstStyle/>
                    <a:p>
                      <a:pPr algn="ctr"/>
                      <a:r>
                        <a:rPr lang="fr-FR" sz="1600" dirty="0"/>
                        <a:t>Le droit du Bénéficiaire AAH </a:t>
                      </a:r>
                    </a:p>
                    <a:p>
                      <a:pPr algn="ctr"/>
                      <a:r>
                        <a:rPr lang="fr-FR" sz="1600" dirty="0"/>
                        <a:t>est </a:t>
                      </a:r>
                      <a:r>
                        <a:rPr lang="fr-FR" sz="1600" dirty="0" err="1"/>
                        <a:t>déconjugalisé</a:t>
                      </a:r>
                      <a:r>
                        <a:rPr lang="fr-FR" sz="1600" dirty="0"/>
                        <a:t> </a:t>
                      </a:r>
                    </a:p>
                  </a:txBody>
                  <a:tcPr anchor="ctr"/>
                </a:tc>
                <a:extLst>
                  <a:ext uri="{0D108BD9-81ED-4DB2-BD59-A6C34878D82A}">
                    <a16:rowId xmlns:a16="http://schemas.microsoft.com/office/drawing/2014/main" val="1221582563"/>
                  </a:ext>
                </a:extLst>
              </a:tr>
              <a:tr h="419861">
                <a:tc gridSpan="2">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600" dirty="0"/>
                        <a:t>Etude du droit à l’</a:t>
                      </a:r>
                      <a:r>
                        <a:rPr lang="fr-FR" sz="1600" dirty="0" err="1"/>
                        <a:t>Aah</a:t>
                      </a:r>
                      <a:r>
                        <a:rPr lang="fr-FR" sz="1600" dirty="0"/>
                        <a:t> </a:t>
                      </a:r>
                    </a:p>
                  </a:txBody>
                  <a:tcPr anchor="ctr"/>
                </a:tc>
                <a:tc hMerge="1">
                  <a:txBody>
                    <a:bodyPr/>
                    <a:lstStyle/>
                    <a:p>
                      <a:pPr marL="285750" indent="-285750" algn="l">
                        <a:buFont typeface="Wingdings" panose="05000000000000000000" pitchFamily="2" charset="2"/>
                        <a:buChar char="§"/>
                      </a:pPr>
                      <a:endParaRPr lang="fr-FR" sz="1600" kern="1200" dirty="0">
                        <a:solidFill>
                          <a:schemeClr val="dk1"/>
                        </a:solidFill>
                        <a:latin typeface="+mn-lt"/>
                        <a:ea typeface="+mn-ea"/>
                        <a:cs typeface="+mn-cs"/>
                      </a:endParaRPr>
                    </a:p>
                  </a:txBody>
                  <a:tcPr/>
                </a:tc>
                <a:extLst>
                  <a:ext uri="{0D108BD9-81ED-4DB2-BD59-A6C34878D82A}">
                    <a16:rowId xmlns:a16="http://schemas.microsoft.com/office/drawing/2014/main" val="792900937"/>
                  </a:ext>
                </a:extLst>
              </a:tr>
              <a:tr h="1207821">
                <a:tc gridSpan="2">
                  <a:txBody>
                    <a:bodyPr/>
                    <a:lstStyle/>
                    <a:p>
                      <a:pPr marL="285750" indent="-285750" algn="l">
                        <a:buFont typeface="Wingdings" panose="05000000000000000000" pitchFamily="2" charset="2"/>
                        <a:buChar char="§"/>
                      </a:pPr>
                      <a:r>
                        <a:rPr lang="fr-FR" sz="1600" kern="1200" dirty="0">
                          <a:solidFill>
                            <a:schemeClr val="dk1"/>
                          </a:solidFill>
                          <a:latin typeface="+mn-lt"/>
                          <a:ea typeface="+mn-ea"/>
                          <a:cs typeface="+mn-cs"/>
                        </a:rPr>
                        <a:t>Application des mesures liées aux ressources : abattement Personne âgée /Personne invalide, Plan de Recouvrement Personnalisé, quotient familial … </a:t>
                      </a:r>
                    </a:p>
                    <a:p>
                      <a:pPr marL="285750" indent="-285750" algn="l">
                        <a:buFont typeface="Wingdings" panose="05000000000000000000" pitchFamily="2" charset="2"/>
                        <a:buChar char="§"/>
                      </a:pPr>
                      <a:r>
                        <a:rPr lang="fr-FR" sz="1600" kern="1200" dirty="0">
                          <a:solidFill>
                            <a:schemeClr val="dk1"/>
                          </a:solidFill>
                          <a:latin typeface="+mn-lt"/>
                          <a:ea typeface="+mn-ea"/>
                          <a:cs typeface="+mn-cs"/>
                        </a:rPr>
                        <a:t>Etude du droit aux autres prestations familiales</a:t>
                      </a:r>
                    </a:p>
                  </a:txBody>
                  <a:tcPr anchor="ctr"/>
                </a:tc>
                <a:tc hMerge="1">
                  <a:txBody>
                    <a:bodyPr/>
                    <a:lstStyle/>
                    <a:p>
                      <a:pPr marL="285750" indent="-285750" algn="l">
                        <a:buFont typeface="Wingdings" panose="05000000000000000000" pitchFamily="2" charset="2"/>
                        <a:buChar char="§"/>
                      </a:pPr>
                      <a:endParaRPr lang="fr-FR" sz="1600" kern="1200" dirty="0">
                        <a:solidFill>
                          <a:schemeClr val="dk1"/>
                        </a:solidFill>
                        <a:latin typeface="+mn-lt"/>
                        <a:ea typeface="+mn-ea"/>
                        <a:cs typeface="+mn-cs"/>
                      </a:endParaRPr>
                    </a:p>
                  </a:txBody>
                  <a:tcPr/>
                </a:tc>
                <a:extLst>
                  <a:ext uri="{0D108BD9-81ED-4DB2-BD59-A6C34878D82A}">
                    <a16:rowId xmlns:a16="http://schemas.microsoft.com/office/drawing/2014/main" val="2926472676"/>
                  </a:ext>
                </a:extLst>
              </a:tr>
            </a:tbl>
          </a:graphicData>
        </a:graphic>
      </p:graphicFrame>
      <p:pic>
        <p:nvPicPr>
          <p:cNvPr id="6" name="Image 5">
            <a:extLst>
              <a:ext uri="{FF2B5EF4-FFF2-40B4-BE49-F238E27FC236}">
                <a16:creationId xmlns:a16="http://schemas.microsoft.com/office/drawing/2014/main" id="{ED19FE2D-5AA2-408D-06D1-F7BDC607F5F3}"/>
              </a:ext>
            </a:extLst>
          </p:cNvPr>
          <p:cNvPicPr>
            <a:picLocks noChangeAspect="1"/>
          </p:cNvPicPr>
          <p:nvPr/>
        </p:nvPicPr>
        <p:blipFill>
          <a:blip r:embed="rId3"/>
          <a:stretch>
            <a:fillRect/>
          </a:stretch>
        </p:blipFill>
        <p:spPr>
          <a:xfrm>
            <a:off x="663233" y="1643400"/>
            <a:ext cx="5145133" cy="1396402"/>
          </a:xfrm>
          <a:prstGeom prst="rect">
            <a:avLst/>
          </a:prstGeom>
        </p:spPr>
      </p:pic>
      <p:pic>
        <p:nvPicPr>
          <p:cNvPr id="9" name="Image 8">
            <a:extLst>
              <a:ext uri="{FF2B5EF4-FFF2-40B4-BE49-F238E27FC236}">
                <a16:creationId xmlns:a16="http://schemas.microsoft.com/office/drawing/2014/main" id="{95190393-EF19-2787-EEB8-8C1AA1E4215F}"/>
              </a:ext>
            </a:extLst>
          </p:cNvPr>
          <p:cNvPicPr>
            <a:picLocks noChangeAspect="1"/>
          </p:cNvPicPr>
          <p:nvPr/>
        </p:nvPicPr>
        <p:blipFill>
          <a:blip r:embed="rId4"/>
          <a:stretch>
            <a:fillRect/>
          </a:stretch>
        </p:blipFill>
        <p:spPr>
          <a:xfrm>
            <a:off x="6279759" y="1632827"/>
            <a:ext cx="5101167" cy="1379444"/>
          </a:xfrm>
          <a:prstGeom prst="rect">
            <a:avLst/>
          </a:prstGeom>
        </p:spPr>
      </p:pic>
      <p:pic>
        <p:nvPicPr>
          <p:cNvPr id="12" name="Image 11">
            <a:extLst>
              <a:ext uri="{FF2B5EF4-FFF2-40B4-BE49-F238E27FC236}">
                <a16:creationId xmlns:a16="http://schemas.microsoft.com/office/drawing/2014/main" id="{AB639BF5-6788-0C64-2FD1-AE8CDCFBA1CD}"/>
              </a:ext>
            </a:extLst>
          </p:cNvPr>
          <p:cNvPicPr>
            <a:picLocks noChangeAspect="1"/>
          </p:cNvPicPr>
          <p:nvPr/>
        </p:nvPicPr>
        <p:blipFill>
          <a:blip r:embed="rId5"/>
          <a:stretch>
            <a:fillRect/>
          </a:stretch>
        </p:blipFill>
        <p:spPr>
          <a:xfrm>
            <a:off x="6427600" y="4249419"/>
            <a:ext cx="5101167" cy="2392730"/>
          </a:xfrm>
          <a:prstGeom prst="rect">
            <a:avLst/>
          </a:prstGeom>
        </p:spPr>
      </p:pic>
      <p:sp>
        <p:nvSpPr>
          <p:cNvPr id="3" name="Rectangle 2">
            <a:extLst>
              <a:ext uri="{FF2B5EF4-FFF2-40B4-BE49-F238E27FC236}">
                <a16:creationId xmlns:a16="http://schemas.microsoft.com/office/drawing/2014/main" id="{8B4E439A-55A0-F46B-60F2-DC3756886CE1}"/>
              </a:ext>
            </a:extLst>
          </p:cNvPr>
          <p:cNvSpPr/>
          <p:nvPr/>
        </p:nvSpPr>
        <p:spPr>
          <a:xfrm>
            <a:off x="395459" y="5476972"/>
            <a:ext cx="5595866" cy="6881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37AB7C49-D182-74C0-9BDE-330C921576C7}"/>
              </a:ext>
            </a:extLst>
          </p:cNvPr>
          <p:cNvSpPr/>
          <p:nvPr/>
        </p:nvSpPr>
        <p:spPr>
          <a:xfrm>
            <a:off x="6427600" y="5572813"/>
            <a:ext cx="5101167" cy="659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87753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8A701332-3927-97EC-92D7-FEC4F43D39C9}"/>
              </a:ext>
            </a:extLst>
          </p:cNvPr>
          <p:cNvSpPr>
            <a:spLocks noGrp="1"/>
          </p:cNvSpPr>
          <p:nvPr>
            <p:ph type="ctrTitle"/>
          </p:nvPr>
        </p:nvSpPr>
        <p:spPr>
          <a:xfrm>
            <a:off x="308113" y="1838740"/>
            <a:ext cx="11400183" cy="1391478"/>
          </a:xfrm>
        </p:spPr>
        <p:txBody>
          <a:bodyPr wrap="square" anchor="b">
            <a:normAutofit/>
          </a:bodyPr>
          <a:lstStyle/>
          <a:p>
            <a:r>
              <a:rPr lang="fr-FR" b="1" u="sng" dirty="0"/>
              <a:t>les notifications </a:t>
            </a:r>
            <a:endParaRPr lang="fr-FR" b="1" strike="sngStrike" dirty="0">
              <a:solidFill>
                <a:srgbClr val="FF0000"/>
              </a:solidFill>
            </a:endParaRPr>
          </a:p>
        </p:txBody>
      </p:sp>
      <p:sp>
        <p:nvSpPr>
          <p:cNvPr id="3" name="ZoneTexte 2">
            <a:extLst>
              <a:ext uri="{FF2B5EF4-FFF2-40B4-BE49-F238E27FC236}">
                <a16:creationId xmlns:a16="http://schemas.microsoft.com/office/drawing/2014/main" id="{EF2510A0-172B-8820-1298-E7FD896C80C6}"/>
              </a:ext>
            </a:extLst>
          </p:cNvPr>
          <p:cNvSpPr txBox="1"/>
          <p:nvPr/>
        </p:nvSpPr>
        <p:spPr>
          <a:xfrm>
            <a:off x="1113183" y="4293705"/>
            <a:ext cx="10883347" cy="954107"/>
          </a:xfrm>
          <a:prstGeom prst="rect">
            <a:avLst/>
          </a:prstGeom>
          <a:noFill/>
        </p:spPr>
        <p:txBody>
          <a:bodyPr wrap="square">
            <a:spAutoFit/>
          </a:bodyPr>
          <a:lstStyle/>
          <a:p>
            <a:r>
              <a:rPr lang="fr-FR" sz="2800" b="1" i="0" dirty="0">
                <a:solidFill>
                  <a:schemeClr val="bg1"/>
                </a:solidFill>
                <a:effectLst/>
                <a:latin typeface="Calibri" panose="020F0502020204030204" pitchFamily="34" charset="0"/>
              </a:rPr>
              <a:t>Les notifications de paiement évoluent pour informer l’allocataire ou le nouveau bénéficiaire du passage ou non dans le dispositif </a:t>
            </a:r>
            <a:r>
              <a:rPr lang="fr-FR" sz="2800" b="1" i="0" dirty="0" err="1">
                <a:solidFill>
                  <a:schemeClr val="bg1"/>
                </a:solidFill>
                <a:effectLst/>
                <a:latin typeface="Calibri" panose="020F0502020204030204" pitchFamily="34" charset="0"/>
              </a:rPr>
              <a:t>déconjugalisé</a:t>
            </a:r>
            <a:r>
              <a:rPr lang="fr-FR" sz="2800" b="1" i="0">
                <a:solidFill>
                  <a:schemeClr val="bg1"/>
                </a:solidFill>
                <a:effectLst/>
                <a:latin typeface="Calibri" panose="020F0502020204030204" pitchFamily="34" charset="0"/>
              </a:rPr>
              <a:t>. </a:t>
            </a:r>
            <a:endParaRPr lang="fr-FR" dirty="0">
              <a:solidFill>
                <a:schemeClr val="bg1"/>
              </a:solidFill>
            </a:endParaRPr>
          </a:p>
        </p:txBody>
      </p:sp>
      <p:sp>
        <p:nvSpPr>
          <p:cNvPr id="2" name="Flèche : droite 1">
            <a:extLst>
              <a:ext uri="{FF2B5EF4-FFF2-40B4-BE49-F238E27FC236}">
                <a16:creationId xmlns:a16="http://schemas.microsoft.com/office/drawing/2014/main" id="{09F4DF4C-24FF-FEFC-6166-24BA2D2DA25D}"/>
              </a:ext>
            </a:extLst>
          </p:cNvPr>
          <p:cNvSpPr/>
          <p:nvPr/>
        </p:nvSpPr>
        <p:spPr>
          <a:xfrm>
            <a:off x="308113" y="4432851"/>
            <a:ext cx="735496" cy="325607"/>
          </a:xfrm>
          <a:prstGeom prst="rightArrow">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600" dirty="0" err="1"/>
          </a:p>
        </p:txBody>
      </p:sp>
    </p:spTree>
    <p:extLst>
      <p:ext uri="{BB962C8B-B14F-4D97-AF65-F5344CB8AC3E}">
        <p14:creationId xmlns:p14="http://schemas.microsoft.com/office/powerpoint/2010/main" val="1406994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2" name="Group 21">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23" name="Rectangle 22">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3">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4" name="Rectangle 24">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25">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Espace réservé du contenu 2">
            <a:extLst>
              <a:ext uri="{FF2B5EF4-FFF2-40B4-BE49-F238E27FC236}">
                <a16:creationId xmlns:a16="http://schemas.microsoft.com/office/drawing/2014/main" id="{42374D91-7EAC-AD87-BAEF-02FBC69CB356}"/>
              </a:ext>
            </a:extLst>
          </p:cNvPr>
          <p:cNvSpPr>
            <a:spLocks noGrp="1"/>
          </p:cNvSpPr>
          <p:nvPr>
            <p:ph idx="1"/>
          </p:nvPr>
        </p:nvSpPr>
        <p:spPr>
          <a:xfrm>
            <a:off x="16598" y="2083423"/>
            <a:ext cx="5185746" cy="2705491"/>
          </a:xfrm>
        </p:spPr>
        <p:txBody>
          <a:bodyPr>
            <a:normAutofit/>
          </a:bodyPr>
          <a:lstStyle/>
          <a:p>
            <a:r>
              <a:rPr lang="fr-FR" sz="2000" dirty="0">
                <a:solidFill>
                  <a:srgbClr val="FFFFFF"/>
                </a:solidFill>
                <a:latin typeface="ADLaM Display" panose="020B0604020202020204" pitchFamily="2" charset="0"/>
                <a:ea typeface="ADLaM Display" panose="020B0604020202020204" pitchFamily="2" charset="0"/>
                <a:cs typeface="ADLaM Display" panose="020B0604020202020204" pitchFamily="2" charset="0"/>
              </a:rPr>
              <a:t>Merci de couper vos micros/caméras</a:t>
            </a:r>
          </a:p>
          <a:p>
            <a:r>
              <a:rPr lang="fr-FR" sz="2000" dirty="0">
                <a:solidFill>
                  <a:srgbClr val="FFFFFF"/>
                </a:solidFill>
                <a:latin typeface="ADLaM Display" panose="020B0604020202020204" pitchFamily="2" charset="0"/>
                <a:ea typeface="ADLaM Display" panose="020B0604020202020204" pitchFamily="2" charset="0"/>
                <a:cs typeface="ADLaM Display" panose="020B0604020202020204" pitchFamily="2" charset="0"/>
              </a:rPr>
              <a:t>Vous pouvez poser vos questions dans le fil de discussion</a:t>
            </a:r>
          </a:p>
          <a:p>
            <a:pPr lvl="1"/>
            <a:r>
              <a:rPr lang="fr-FR" sz="1600" dirty="0">
                <a:solidFill>
                  <a:srgbClr val="FFFFFF"/>
                </a:solidFill>
                <a:latin typeface="ADLaM Display" panose="020B0604020202020204" pitchFamily="2" charset="0"/>
                <a:ea typeface="ADLaM Display" panose="020B0604020202020204" pitchFamily="2" charset="0"/>
                <a:cs typeface="ADLaM Display" panose="020B0604020202020204" pitchFamily="2" charset="0"/>
              </a:rPr>
              <a:t>Elles seront centralisées et les réponses seront annexées au support de présentation</a:t>
            </a:r>
          </a:p>
          <a:p>
            <a:r>
              <a:rPr lang="fr-FR" sz="2000" dirty="0">
                <a:solidFill>
                  <a:srgbClr val="FFFFFF"/>
                </a:solidFill>
                <a:latin typeface="ADLaM Display" panose="020B0604020202020204" pitchFamily="2" charset="0"/>
                <a:ea typeface="ADLaM Display" panose="020B0604020202020204" pitchFamily="2" charset="0"/>
                <a:cs typeface="ADLaM Display" panose="020B0604020202020204" pitchFamily="2" charset="0"/>
              </a:rPr>
              <a:t>Je vous invite à mettre des pouces</a:t>
            </a:r>
          </a:p>
        </p:txBody>
      </p:sp>
      <p:pic>
        <p:nvPicPr>
          <p:cNvPr id="4" name="Image 3">
            <a:extLst>
              <a:ext uri="{FF2B5EF4-FFF2-40B4-BE49-F238E27FC236}">
                <a16:creationId xmlns:a16="http://schemas.microsoft.com/office/drawing/2014/main" id="{C2B39CF6-333B-0E35-CEE4-23411A71E70A}"/>
              </a:ext>
            </a:extLst>
          </p:cNvPr>
          <p:cNvPicPr>
            <a:picLocks noChangeAspect="1"/>
          </p:cNvPicPr>
          <p:nvPr/>
        </p:nvPicPr>
        <p:blipFill>
          <a:blip r:embed="rId2"/>
          <a:stretch>
            <a:fillRect/>
          </a:stretch>
        </p:blipFill>
        <p:spPr>
          <a:xfrm>
            <a:off x="6327002" y="787114"/>
            <a:ext cx="4763605" cy="5283771"/>
          </a:xfrm>
          <a:prstGeom prst="rect">
            <a:avLst/>
          </a:prstGeom>
        </p:spPr>
      </p:pic>
    </p:spTree>
    <p:extLst>
      <p:ext uri="{BB962C8B-B14F-4D97-AF65-F5344CB8AC3E}">
        <p14:creationId xmlns:p14="http://schemas.microsoft.com/office/powerpoint/2010/main" val="725843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F166EBF-5FF3-5599-DDC7-283B00B0E11A}"/>
              </a:ext>
            </a:extLst>
          </p:cNvPr>
          <p:cNvPicPr>
            <a:picLocks noChangeAspect="1"/>
          </p:cNvPicPr>
          <p:nvPr/>
        </p:nvPicPr>
        <p:blipFill>
          <a:blip r:embed="rId3"/>
          <a:stretch>
            <a:fillRect/>
          </a:stretch>
        </p:blipFill>
        <p:spPr>
          <a:xfrm>
            <a:off x="703981" y="1038661"/>
            <a:ext cx="3973357" cy="5701564"/>
          </a:xfrm>
          <a:prstGeom prst="rect">
            <a:avLst/>
          </a:prstGeom>
          <a:ln>
            <a:solidFill>
              <a:srgbClr val="6C77C5"/>
            </a:solidFill>
          </a:ln>
          <a:effectLst>
            <a:outerShdw blurRad="292100" dist="139700" dir="2700000" algn="tl" rotWithShape="0">
              <a:srgbClr val="333333">
                <a:alpha val="65000"/>
              </a:srgbClr>
            </a:outerShdw>
          </a:effectLst>
        </p:spPr>
      </p:pic>
      <p:sp>
        <p:nvSpPr>
          <p:cNvPr id="4" name="ZoneTexte 3">
            <a:extLst>
              <a:ext uri="{FF2B5EF4-FFF2-40B4-BE49-F238E27FC236}">
                <a16:creationId xmlns:a16="http://schemas.microsoft.com/office/drawing/2014/main" id="{D61C7918-33FF-5213-D757-A631AE95E96D}"/>
              </a:ext>
            </a:extLst>
          </p:cNvPr>
          <p:cNvSpPr txBox="1"/>
          <p:nvPr/>
        </p:nvSpPr>
        <p:spPr>
          <a:xfrm>
            <a:off x="4677338" y="1600936"/>
            <a:ext cx="6635363" cy="1815882"/>
          </a:xfrm>
          <a:prstGeom prst="rect">
            <a:avLst/>
          </a:prstGeom>
          <a:noFill/>
        </p:spPr>
        <p:txBody>
          <a:bodyPr wrap="square">
            <a:spAutoFit/>
          </a:bodyPr>
          <a:lstStyle/>
          <a:p>
            <a:pPr marL="742950" lvl="1" indent="-285750">
              <a:buFont typeface="Wingdings" panose="05000000000000000000" pitchFamily="2" charset="2"/>
              <a:buChar char="Ø"/>
            </a:pPr>
            <a:r>
              <a:rPr lang="fr-FR" sz="1600" dirty="0"/>
              <a:t>La notification est dématérialisée.</a:t>
            </a:r>
          </a:p>
          <a:p>
            <a:pPr marL="742950" lvl="1" indent="-285750">
              <a:buFont typeface="Wingdings" panose="05000000000000000000" pitchFamily="2" charset="2"/>
              <a:buChar char="Ø"/>
            </a:pPr>
            <a:r>
              <a:rPr lang="fr-FR" sz="1600" dirty="0"/>
              <a:t>Cette notification sera élaborée en fonction du résultat du double calcul effectué sur le mois d’octobre 2023.</a:t>
            </a:r>
            <a:endParaRPr lang="fr-FR" sz="1600" u="sng" dirty="0"/>
          </a:p>
          <a:p>
            <a:pPr marL="742950" lvl="1" indent="-285750">
              <a:buFont typeface="Wingdings" panose="05000000000000000000" pitchFamily="2" charset="2"/>
              <a:buChar char="Ø"/>
            </a:pPr>
            <a:endParaRPr lang="fr-FR" sz="1600" dirty="0"/>
          </a:p>
          <a:p>
            <a:pPr marL="742950" lvl="1" indent="-285750">
              <a:buFont typeface="Wingdings" panose="05000000000000000000" pitchFamily="2" charset="2"/>
              <a:buChar char="Ø"/>
            </a:pPr>
            <a:endParaRPr lang="fr-FR" sz="1600" u="sng" dirty="0"/>
          </a:p>
          <a:p>
            <a:pPr marL="742950" lvl="1" indent="-285750">
              <a:buFont typeface="Wingdings" panose="05000000000000000000" pitchFamily="2" charset="2"/>
              <a:buChar char="Ø"/>
            </a:pPr>
            <a:r>
              <a:rPr lang="fr-FR" sz="1600" dirty="0"/>
              <a:t>Envoi d’une notification pour chaque bénéficiaire concerné uniquement s’il y a un droit réel.</a:t>
            </a:r>
          </a:p>
        </p:txBody>
      </p:sp>
      <p:sp>
        <p:nvSpPr>
          <p:cNvPr id="6" name="ZoneTexte 5">
            <a:extLst>
              <a:ext uri="{FF2B5EF4-FFF2-40B4-BE49-F238E27FC236}">
                <a16:creationId xmlns:a16="http://schemas.microsoft.com/office/drawing/2014/main" id="{73CDE53D-B780-C3D7-BAA6-55B37430E6E9}"/>
              </a:ext>
            </a:extLst>
          </p:cNvPr>
          <p:cNvSpPr txBox="1"/>
          <p:nvPr/>
        </p:nvSpPr>
        <p:spPr>
          <a:xfrm>
            <a:off x="99391" y="190832"/>
            <a:ext cx="11620831" cy="461665"/>
          </a:xfrm>
          <a:prstGeom prst="rect">
            <a:avLst/>
          </a:prstGeom>
          <a:noFill/>
        </p:spPr>
        <p:txBody>
          <a:bodyPr wrap="square">
            <a:spAutoFit/>
          </a:bodyPr>
          <a:lstStyle/>
          <a:p>
            <a:r>
              <a:rPr lang="fr-FR" sz="2400" dirty="0"/>
              <a:t>Bénéficiaire </a:t>
            </a:r>
            <a:r>
              <a:rPr lang="fr-FR" sz="2400" dirty="0" err="1"/>
              <a:t>Aah</a:t>
            </a:r>
            <a:r>
              <a:rPr lang="fr-FR" sz="2400" dirty="0"/>
              <a:t> maintenu en dispositif conjugalisé</a:t>
            </a:r>
          </a:p>
        </p:txBody>
      </p:sp>
    </p:spTree>
    <p:extLst>
      <p:ext uri="{BB962C8B-B14F-4D97-AF65-F5344CB8AC3E}">
        <p14:creationId xmlns:p14="http://schemas.microsoft.com/office/powerpoint/2010/main" val="718927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8A701332-3927-97EC-92D7-FEC4F43D39C9}"/>
              </a:ext>
            </a:extLst>
          </p:cNvPr>
          <p:cNvSpPr>
            <a:spLocks noGrp="1"/>
          </p:cNvSpPr>
          <p:nvPr>
            <p:ph type="ctrTitle"/>
          </p:nvPr>
        </p:nvSpPr>
        <p:spPr>
          <a:xfrm>
            <a:off x="159027" y="1292086"/>
            <a:ext cx="11678478" cy="2842592"/>
          </a:xfrm>
        </p:spPr>
        <p:txBody>
          <a:bodyPr wrap="square" anchor="b">
            <a:normAutofit/>
          </a:bodyPr>
          <a:lstStyle/>
          <a:p>
            <a:pPr algn="ctr"/>
            <a:r>
              <a:rPr lang="fr-FR" b="1" u="sng" dirty="0"/>
              <a:t>La mise à jour</a:t>
            </a:r>
            <a:br>
              <a:rPr lang="fr-FR" b="1" u="sng" dirty="0"/>
            </a:br>
            <a:r>
              <a:rPr lang="fr-FR" b="1" u="sng" dirty="0"/>
              <a:t>des dossiers</a:t>
            </a:r>
            <a:endParaRPr lang="fr-FR" b="1" dirty="0"/>
          </a:p>
        </p:txBody>
      </p:sp>
    </p:spTree>
    <p:extLst>
      <p:ext uri="{BB962C8B-B14F-4D97-AF65-F5344CB8AC3E}">
        <p14:creationId xmlns:p14="http://schemas.microsoft.com/office/powerpoint/2010/main" val="2255589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4BFF5-8F8D-C486-44F8-E77D8DB6EBCC}"/>
              </a:ext>
            </a:extLst>
          </p:cNvPr>
          <p:cNvSpPr txBox="1">
            <a:spLocks/>
          </p:cNvSpPr>
          <p:nvPr/>
        </p:nvSpPr>
        <p:spPr>
          <a:xfrm>
            <a:off x="0" y="98074"/>
            <a:ext cx="12191999" cy="7794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594360"/>
            <a:r>
              <a:rPr lang="fr-FR" sz="3200" b="1" u="sng" dirty="0">
                <a:cs typeface="Calibri Light"/>
              </a:rPr>
              <a:t>Pour un juste calcul du juste droit </a:t>
            </a:r>
            <a:r>
              <a:rPr lang="fr-FR" sz="3200" dirty="0">
                <a:cs typeface="Calibri Light"/>
              </a:rPr>
              <a:t>il est important que le dossier soit à jour</a:t>
            </a:r>
            <a:endParaRPr lang="fr-FR" sz="3200" dirty="0"/>
          </a:p>
        </p:txBody>
      </p:sp>
      <p:grpSp>
        <p:nvGrpSpPr>
          <p:cNvPr id="18" name="Groupe 17">
            <a:extLst>
              <a:ext uri="{FF2B5EF4-FFF2-40B4-BE49-F238E27FC236}">
                <a16:creationId xmlns:a16="http://schemas.microsoft.com/office/drawing/2014/main" id="{BF50B37D-EF47-088D-69DD-2AEFE1B25A68}"/>
              </a:ext>
            </a:extLst>
          </p:cNvPr>
          <p:cNvGrpSpPr/>
          <p:nvPr/>
        </p:nvGrpSpPr>
        <p:grpSpPr>
          <a:xfrm>
            <a:off x="1406443" y="1394033"/>
            <a:ext cx="9594668" cy="816671"/>
            <a:chOff x="1406443" y="1394033"/>
            <a:chExt cx="9594668" cy="816671"/>
          </a:xfrm>
        </p:grpSpPr>
        <p:sp>
          <p:nvSpPr>
            <p:cNvPr id="7" name="Forme libre : forme 6">
              <a:extLst>
                <a:ext uri="{FF2B5EF4-FFF2-40B4-BE49-F238E27FC236}">
                  <a16:creationId xmlns:a16="http://schemas.microsoft.com/office/drawing/2014/main" id="{FCFD2CD8-0615-11CE-53DB-8F52559DBE00}"/>
                </a:ext>
              </a:extLst>
            </p:cNvPr>
            <p:cNvSpPr/>
            <p:nvPr/>
          </p:nvSpPr>
          <p:spPr>
            <a:xfrm>
              <a:off x="1543581" y="1394033"/>
              <a:ext cx="9457530" cy="815970"/>
            </a:xfrm>
            <a:custGeom>
              <a:avLst/>
              <a:gdLst>
                <a:gd name="connsiteX0" fmla="*/ 0 w 9457530"/>
                <a:gd name="connsiteY0" fmla="*/ 0 h 815968"/>
                <a:gd name="connsiteX1" fmla="*/ 9049546 w 9457530"/>
                <a:gd name="connsiteY1" fmla="*/ 0 h 815968"/>
                <a:gd name="connsiteX2" fmla="*/ 9457530 w 9457530"/>
                <a:gd name="connsiteY2" fmla="*/ 407984 h 815968"/>
                <a:gd name="connsiteX3" fmla="*/ 9049546 w 9457530"/>
                <a:gd name="connsiteY3" fmla="*/ 815968 h 815968"/>
                <a:gd name="connsiteX4" fmla="*/ 0 w 9457530"/>
                <a:gd name="connsiteY4" fmla="*/ 815968 h 815968"/>
                <a:gd name="connsiteX5" fmla="*/ 0 w 9457530"/>
                <a:gd name="connsiteY5" fmla="*/ 0 h 81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57530" h="815968">
                  <a:moveTo>
                    <a:pt x="9457530" y="815967"/>
                  </a:moveTo>
                  <a:lnTo>
                    <a:pt x="407984" y="815967"/>
                  </a:lnTo>
                  <a:lnTo>
                    <a:pt x="0" y="407984"/>
                  </a:lnTo>
                  <a:lnTo>
                    <a:pt x="407984" y="1"/>
                  </a:lnTo>
                  <a:lnTo>
                    <a:pt x="9457530" y="1"/>
                  </a:lnTo>
                  <a:lnTo>
                    <a:pt x="9457530" y="815967"/>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63812" tIns="68581" rIns="128016" bIns="68581" numCol="1" spcCol="1270" anchor="ctr" anchorCtr="0">
              <a:noAutofit/>
            </a:bodyPr>
            <a:lstStyle/>
            <a:p>
              <a:pPr marL="628650" lvl="0" indent="0" algn="ctr" defTabSz="800100">
                <a:lnSpc>
                  <a:spcPct val="90000"/>
                </a:lnSpc>
                <a:spcBef>
                  <a:spcPct val="0"/>
                </a:spcBef>
                <a:spcAft>
                  <a:spcPct val="35000"/>
                </a:spcAft>
                <a:buNone/>
              </a:pPr>
              <a:r>
                <a:rPr lang="fr-FR" sz="1800" kern="1200" dirty="0"/>
                <a:t>La situation de couple doit être connue de la Caf.</a:t>
              </a:r>
            </a:p>
          </p:txBody>
        </p:sp>
        <p:sp>
          <p:nvSpPr>
            <p:cNvPr id="8" name="Ellipse 7">
              <a:extLst>
                <a:ext uri="{FF2B5EF4-FFF2-40B4-BE49-F238E27FC236}">
                  <a16:creationId xmlns:a16="http://schemas.microsoft.com/office/drawing/2014/main" id="{07FF8BA8-4A09-C589-4C2D-93F5B0B9A12A}"/>
                </a:ext>
              </a:extLst>
            </p:cNvPr>
            <p:cNvSpPr/>
            <p:nvPr/>
          </p:nvSpPr>
          <p:spPr>
            <a:xfrm>
              <a:off x="1406443" y="1394736"/>
              <a:ext cx="815968" cy="815968"/>
            </a:xfrm>
            <a:prstGeom prst="ellipse">
              <a:avLst/>
            </a:prstGeom>
            <a:blipFill rotWithShape="1">
              <a:blip r:embed="rId3"/>
              <a:srcRect/>
              <a:stretch>
                <a:fillRect l="-17000" r="-17000"/>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p>
              <a:endParaRPr lang="fr-FR"/>
            </a:p>
          </p:txBody>
        </p:sp>
      </p:grpSp>
      <p:grpSp>
        <p:nvGrpSpPr>
          <p:cNvPr id="20" name="Groupe 19">
            <a:extLst>
              <a:ext uri="{FF2B5EF4-FFF2-40B4-BE49-F238E27FC236}">
                <a16:creationId xmlns:a16="http://schemas.microsoft.com/office/drawing/2014/main" id="{5D52208F-4079-7699-295D-C3EC02260F3F}"/>
              </a:ext>
            </a:extLst>
          </p:cNvPr>
          <p:cNvGrpSpPr/>
          <p:nvPr/>
        </p:nvGrpSpPr>
        <p:grpSpPr>
          <a:xfrm>
            <a:off x="1406443" y="2454277"/>
            <a:ext cx="9575835" cy="815970"/>
            <a:chOff x="1406443" y="2454277"/>
            <a:chExt cx="9575835" cy="815970"/>
          </a:xfrm>
        </p:grpSpPr>
        <p:sp>
          <p:nvSpPr>
            <p:cNvPr id="9" name="Forme libre : forme 8">
              <a:extLst>
                <a:ext uri="{FF2B5EF4-FFF2-40B4-BE49-F238E27FC236}">
                  <a16:creationId xmlns:a16="http://schemas.microsoft.com/office/drawing/2014/main" id="{C89F6DF7-C14F-CAB0-7826-BC66804A6EAC}"/>
                </a:ext>
              </a:extLst>
            </p:cNvPr>
            <p:cNvSpPr/>
            <p:nvPr/>
          </p:nvSpPr>
          <p:spPr>
            <a:xfrm>
              <a:off x="1524748" y="2454277"/>
              <a:ext cx="9457530" cy="815970"/>
            </a:xfrm>
            <a:custGeom>
              <a:avLst/>
              <a:gdLst>
                <a:gd name="connsiteX0" fmla="*/ 0 w 9457530"/>
                <a:gd name="connsiteY0" fmla="*/ 0 h 815968"/>
                <a:gd name="connsiteX1" fmla="*/ 9049546 w 9457530"/>
                <a:gd name="connsiteY1" fmla="*/ 0 h 815968"/>
                <a:gd name="connsiteX2" fmla="*/ 9457530 w 9457530"/>
                <a:gd name="connsiteY2" fmla="*/ 407984 h 815968"/>
                <a:gd name="connsiteX3" fmla="*/ 9049546 w 9457530"/>
                <a:gd name="connsiteY3" fmla="*/ 815968 h 815968"/>
                <a:gd name="connsiteX4" fmla="*/ 0 w 9457530"/>
                <a:gd name="connsiteY4" fmla="*/ 815968 h 815968"/>
                <a:gd name="connsiteX5" fmla="*/ 0 w 9457530"/>
                <a:gd name="connsiteY5" fmla="*/ 0 h 81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57530" h="815968">
                  <a:moveTo>
                    <a:pt x="9457530" y="815967"/>
                  </a:moveTo>
                  <a:lnTo>
                    <a:pt x="407984" y="815967"/>
                  </a:lnTo>
                  <a:lnTo>
                    <a:pt x="0" y="407984"/>
                  </a:lnTo>
                  <a:lnTo>
                    <a:pt x="407984" y="1"/>
                  </a:lnTo>
                  <a:lnTo>
                    <a:pt x="9457530" y="1"/>
                  </a:lnTo>
                  <a:lnTo>
                    <a:pt x="9457530" y="815967"/>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63812" tIns="68581" rIns="128016" bIns="68581" numCol="1" spcCol="1270" anchor="ctr" anchorCtr="0">
              <a:noAutofit/>
            </a:bodyPr>
            <a:lstStyle/>
            <a:p>
              <a:pPr marL="0" lvl="0" indent="0" algn="ctr" defTabSz="800100">
                <a:lnSpc>
                  <a:spcPct val="90000"/>
                </a:lnSpc>
                <a:spcBef>
                  <a:spcPct val="0"/>
                </a:spcBef>
                <a:spcAft>
                  <a:spcPct val="35000"/>
                </a:spcAft>
                <a:buNone/>
              </a:pPr>
              <a:r>
                <a:rPr lang="fr-FR" sz="1800" kern="1200" dirty="0"/>
                <a:t>Les ressources doivent être à jour.</a:t>
              </a:r>
            </a:p>
          </p:txBody>
        </p:sp>
        <p:sp>
          <p:nvSpPr>
            <p:cNvPr id="10" name="Ellipse 9">
              <a:extLst>
                <a:ext uri="{FF2B5EF4-FFF2-40B4-BE49-F238E27FC236}">
                  <a16:creationId xmlns:a16="http://schemas.microsoft.com/office/drawing/2014/main" id="{43030359-A86F-CC78-4A73-9FE7BA065033}"/>
                </a:ext>
              </a:extLst>
            </p:cNvPr>
            <p:cNvSpPr/>
            <p:nvPr/>
          </p:nvSpPr>
          <p:spPr>
            <a:xfrm>
              <a:off x="1406443" y="2454278"/>
              <a:ext cx="815968" cy="815968"/>
            </a:xfrm>
            <a:prstGeom prst="ellipse">
              <a:avLst/>
            </a:prstGeom>
            <a:blipFill rotWithShape="1">
              <a:blip r:embed="rId4"/>
              <a:srcRect/>
              <a:stretch>
                <a:fillRect l="-21000" r="-21000"/>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grpSp>
      <p:grpSp>
        <p:nvGrpSpPr>
          <p:cNvPr id="21" name="Groupe 20">
            <a:extLst>
              <a:ext uri="{FF2B5EF4-FFF2-40B4-BE49-F238E27FC236}">
                <a16:creationId xmlns:a16="http://schemas.microsoft.com/office/drawing/2014/main" id="{83AE2DF2-4591-F2E8-DA1C-E5A88E661B58}"/>
              </a:ext>
            </a:extLst>
          </p:cNvPr>
          <p:cNvGrpSpPr/>
          <p:nvPr/>
        </p:nvGrpSpPr>
        <p:grpSpPr>
          <a:xfrm>
            <a:off x="1416275" y="3513818"/>
            <a:ext cx="9566003" cy="815970"/>
            <a:chOff x="1416275" y="3513818"/>
            <a:chExt cx="9566003" cy="815970"/>
          </a:xfrm>
        </p:grpSpPr>
        <p:sp>
          <p:nvSpPr>
            <p:cNvPr id="11" name="Forme libre : forme 10">
              <a:extLst>
                <a:ext uri="{FF2B5EF4-FFF2-40B4-BE49-F238E27FC236}">
                  <a16:creationId xmlns:a16="http://schemas.microsoft.com/office/drawing/2014/main" id="{6ED994BC-8DD6-C282-BE71-3CB844C71DBA}"/>
                </a:ext>
              </a:extLst>
            </p:cNvPr>
            <p:cNvSpPr/>
            <p:nvPr/>
          </p:nvSpPr>
          <p:spPr>
            <a:xfrm>
              <a:off x="1524748" y="3513818"/>
              <a:ext cx="9457530" cy="815970"/>
            </a:xfrm>
            <a:custGeom>
              <a:avLst/>
              <a:gdLst>
                <a:gd name="connsiteX0" fmla="*/ 0 w 9457530"/>
                <a:gd name="connsiteY0" fmla="*/ 0 h 815968"/>
                <a:gd name="connsiteX1" fmla="*/ 9049546 w 9457530"/>
                <a:gd name="connsiteY1" fmla="*/ 0 h 815968"/>
                <a:gd name="connsiteX2" fmla="*/ 9457530 w 9457530"/>
                <a:gd name="connsiteY2" fmla="*/ 407984 h 815968"/>
                <a:gd name="connsiteX3" fmla="*/ 9049546 w 9457530"/>
                <a:gd name="connsiteY3" fmla="*/ 815968 h 815968"/>
                <a:gd name="connsiteX4" fmla="*/ 0 w 9457530"/>
                <a:gd name="connsiteY4" fmla="*/ 815968 h 815968"/>
                <a:gd name="connsiteX5" fmla="*/ 0 w 9457530"/>
                <a:gd name="connsiteY5" fmla="*/ 0 h 81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57530" h="815968">
                  <a:moveTo>
                    <a:pt x="9457530" y="815967"/>
                  </a:moveTo>
                  <a:lnTo>
                    <a:pt x="407984" y="815967"/>
                  </a:lnTo>
                  <a:lnTo>
                    <a:pt x="0" y="407984"/>
                  </a:lnTo>
                  <a:lnTo>
                    <a:pt x="407984" y="1"/>
                  </a:lnTo>
                  <a:lnTo>
                    <a:pt x="9457530" y="1"/>
                  </a:lnTo>
                  <a:lnTo>
                    <a:pt x="9457530" y="815967"/>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63812" tIns="68581" rIns="128016" bIns="68581" numCol="1" spcCol="1270" anchor="ctr" anchorCtr="0">
              <a:noAutofit/>
            </a:bodyPr>
            <a:lstStyle/>
            <a:p>
              <a:pPr marL="0" lvl="0" indent="0" algn="ctr" defTabSz="800100">
                <a:lnSpc>
                  <a:spcPct val="90000"/>
                </a:lnSpc>
                <a:spcBef>
                  <a:spcPct val="0"/>
                </a:spcBef>
                <a:spcAft>
                  <a:spcPct val="35000"/>
                </a:spcAft>
                <a:buNone/>
              </a:pPr>
              <a:r>
                <a:rPr lang="fr-FR" sz="1800" kern="1200" dirty="0"/>
                <a:t>La situation professionnelle doit être renseignée.</a:t>
              </a:r>
            </a:p>
          </p:txBody>
        </p:sp>
        <p:sp>
          <p:nvSpPr>
            <p:cNvPr id="12" name="Ellipse 11">
              <a:extLst>
                <a:ext uri="{FF2B5EF4-FFF2-40B4-BE49-F238E27FC236}">
                  <a16:creationId xmlns:a16="http://schemas.microsoft.com/office/drawing/2014/main" id="{392ECDEC-35E8-7C55-C6F7-461F71F3A9AF}"/>
                </a:ext>
              </a:extLst>
            </p:cNvPr>
            <p:cNvSpPr/>
            <p:nvPr/>
          </p:nvSpPr>
          <p:spPr>
            <a:xfrm>
              <a:off x="1416275" y="3513819"/>
              <a:ext cx="815968" cy="815968"/>
            </a:xfrm>
            <a:prstGeom prst="ellipse">
              <a:avLst/>
            </a:prstGeom>
            <a:blipFill rotWithShape="1">
              <a:blip r:embed="rId5"/>
              <a:srcRect/>
              <a:stretch>
                <a:fillRect l="-6000" r="-6000"/>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grpSp>
      <p:grpSp>
        <p:nvGrpSpPr>
          <p:cNvPr id="22" name="Groupe 21">
            <a:extLst>
              <a:ext uri="{FF2B5EF4-FFF2-40B4-BE49-F238E27FC236}">
                <a16:creationId xmlns:a16="http://schemas.microsoft.com/office/drawing/2014/main" id="{A985F82D-6077-1CCE-41B0-0AD221D9085C}"/>
              </a:ext>
            </a:extLst>
          </p:cNvPr>
          <p:cNvGrpSpPr/>
          <p:nvPr/>
        </p:nvGrpSpPr>
        <p:grpSpPr>
          <a:xfrm>
            <a:off x="1397932" y="4591704"/>
            <a:ext cx="9589385" cy="825148"/>
            <a:chOff x="1397932" y="4591704"/>
            <a:chExt cx="9589385" cy="825148"/>
          </a:xfrm>
        </p:grpSpPr>
        <p:sp>
          <p:nvSpPr>
            <p:cNvPr id="13" name="Forme libre : forme 12">
              <a:extLst>
                <a:ext uri="{FF2B5EF4-FFF2-40B4-BE49-F238E27FC236}">
                  <a16:creationId xmlns:a16="http://schemas.microsoft.com/office/drawing/2014/main" id="{18843552-38F1-4456-9403-21B503D18402}"/>
                </a:ext>
              </a:extLst>
            </p:cNvPr>
            <p:cNvSpPr/>
            <p:nvPr/>
          </p:nvSpPr>
          <p:spPr>
            <a:xfrm>
              <a:off x="1503609" y="4600882"/>
              <a:ext cx="9483708" cy="815970"/>
            </a:xfrm>
            <a:custGeom>
              <a:avLst/>
              <a:gdLst>
                <a:gd name="connsiteX0" fmla="*/ 0 w 9483708"/>
                <a:gd name="connsiteY0" fmla="*/ 0 h 815968"/>
                <a:gd name="connsiteX1" fmla="*/ 9075724 w 9483708"/>
                <a:gd name="connsiteY1" fmla="*/ 0 h 815968"/>
                <a:gd name="connsiteX2" fmla="*/ 9483708 w 9483708"/>
                <a:gd name="connsiteY2" fmla="*/ 407984 h 815968"/>
                <a:gd name="connsiteX3" fmla="*/ 9075724 w 9483708"/>
                <a:gd name="connsiteY3" fmla="*/ 815968 h 815968"/>
                <a:gd name="connsiteX4" fmla="*/ 0 w 9483708"/>
                <a:gd name="connsiteY4" fmla="*/ 815968 h 815968"/>
                <a:gd name="connsiteX5" fmla="*/ 0 w 9483708"/>
                <a:gd name="connsiteY5" fmla="*/ 0 h 81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3708" h="815968">
                  <a:moveTo>
                    <a:pt x="9483708" y="815967"/>
                  </a:moveTo>
                  <a:lnTo>
                    <a:pt x="407984" y="815967"/>
                  </a:lnTo>
                  <a:lnTo>
                    <a:pt x="0" y="407984"/>
                  </a:lnTo>
                  <a:lnTo>
                    <a:pt x="407984" y="1"/>
                  </a:lnTo>
                  <a:lnTo>
                    <a:pt x="9483708" y="1"/>
                  </a:lnTo>
                  <a:lnTo>
                    <a:pt x="9483708" y="815967"/>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63812" tIns="68581" rIns="128016" bIns="68581" numCol="1" spcCol="1270" anchor="ctr" anchorCtr="0">
              <a:noAutofit/>
            </a:bodyPr>
            <a:lstStyle/>
            <a:p>
              <a:pPr marL="452438" lvl="0" indent="0" algn="ctr" defTabSz="800100">
                <a:lnSpc>
                  <a:spcPct val="90000"/>
                </a:lnSpc>
                <a:spcBef>
                  <a:spcPct val="0"/>
                </a:spcBef>
                <a:spcAft>
                  <a:spcPct val="35000"/>
                </a:spcAft>
                <a:buNone/>
                <a:tabLst>
                  <a:tab pos="895350" algn="l"/>
                </a:tabLst>
              </a:pPr>
              <a:r>
                <a:rPr lang="fr-FR" sz="1800" kern="1200" dirty="0"/>
                <a:t>Le profil doit être fidèle à la situation familiale </a:t>
              </a:r>
              <a:r>
                <a:rPr lang="fr-FR" sz="1800" kern="1200" dirty="0">
                  <a:sym typeface="Wingdings" panose="05000000000000000000" pitchFamily="2" charset="2"/>
                </a:rPr>
                <a:t> </a:t>
              </a:r>
              <a:r>
                <a:rPr lang="fr-FR" sz="1800" kern="1200" dirty="0"/>
                <a:t> enfants à charge </a:t>
              </a:r>
            </a:p>
            <a:p>
              <a:pPr marL="452438" lvl="0" indent="0" algn="ctr" defTabSz="800100">
                <a:lnSpc>
                  <a:spcPct val="90000"/>
                </a:lnSpc>
                <a:spcBef>
                  <a:spcPct val="0"/>
                </a:spcBef>
                <a:spcAft>
                  <a:spcPct val="35000"/>
                </a:spcAft>
                <a:buNone/>
                <a:tabLst>
                  <a:tab pos="895350" algn="l"/>
                </a:tabLst>
              </a:pPr>
              <a:r>
                <a:rPr lang="fr-FR" sz="1800" kern="1200" dirty="0"/>
                <a:t>au sens des prestations familiales</a:t>
              </a:r>
            </a:p>
          </p:txBody>
        </p:sp>
        <p:sp>
          <p:nvSpPr>
            <p:cNvPr id="14" name="Ellipse 13">
              <a:extLst>
                <a:ext uri="{FF2B5EF4-FFF2-40B4-BE49-F238E27FC236}">
                  <a16:creationId xmlns:a16="http://schemas.microsoft.com/office/drawing/2014/main" id="{E62C1183-908A-94E6-C293-66791526BA08}"/>
                </a:ext>
              </a:extLst>
            </p:cNvPr>
            <p:cNvSpPr/>
            <p:nvPr/>
          </p:nvSpPr>
          <p:spPr>
            <a:xfrm>
              <a:off x="1397932" y="4591704"/>
              <a:ext cx="815968" cy="815968"/>
            </a:xfrm>
            <a:prstGeom prst="ellipse">
              <a:avLst/>
            </a:prstGeom>
            <a:blipFill rotWithShape="1">
              <a:blip r:embed="rId6"/>
              <a:srcRect/>
              <a:stretch>
                <a:fillRect l="-6000" r="-6000"/>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p>
              <a:endParaRPr lang="fr-FR"/>
            </a:p>
          </p:txBody>
        </p:sp>
      </p:grpSp>
      <p:grpSp>
        <p:nvGrpSpPr>
          <p:cNvPr id="23" name="Groupe 22">
            <a:extLst>
              <a:ext uri="{FF2B5EF4-FFF2-40B4-BE49-F238E27FC236}">
                <a16:creationId xmlns:a16="http://schemas.microsoft.com/office/drawing/2014/main" id="{6800E77E-0C27-6DBA-1441-04296CDE84D6}"/>
              </a:ext>
            </a:extLst>
          </p:cNvPr>
          <p:cNvGrpSpPr/>
          <p:nvPr/>
        </p:nvGrpSpPr>
        <p:grpSpPr>
          <a:xfrm>
            <a:off x="1407087" y="5632901"/>
            <a:ext cx="9564641" cy="816761"/>
            <a:chOff x="1407087" y="5632901"/>
            <a:chExt cx="9564641" cy="816761"/>
          </a:xfrm>
        </p:grpSpPr>
        <p:sp>
          <p:nvSpPr>
            <p:cNvPr id="15" name="Forme libre : forme 14">
              <a:extLst>
                <a:ext uri="{FF2B5EF4-FFF2-40B4-BE49-F238E27FC236}">
                  <a16:creationId xmlns:a16="http://schemas.microsoft.com/office/drawing/2014/main" id="{433DB745-4B9A-3019-4792-646ADA65DC26}"/>
                </a:ext>
              </a:extLst>
            </p:cNvPr>
            <p:cNvSpPr/>
            <p:nvPr/>
          </p:nvSpPr>
          <p:spPr>
            <a:xfrm>
              <a:off x="1499038" y="5632901"/>
              <a:ext cx="9472690" cy="815969"/>
            </a:xfrm>
            <a:custGeom>
              <a:avLst/>
              <a:gdLst>
                <a:gd name="connsiteX0" fmla="*/ 0 w 9472690"/>
                <a:gd name="connsiteY0" fmla="*/ 0 h 815968"/>
                <a:gd name="connsiteX1" fmla="*/ 9064706 w 9472690"/>
                <a:gd name="connsiteY1" fmla="*/ 0 h 815968"/>
                <a:gd name="connsiteX2" fmla="*/ 9472690 w 9472690"/>
                <a:gd name="connsiteY2" fmla="*/ 407984 h 815968"/>
                <a:gd name="connsiteX3" fmla="*/ 9064706 w 9472690"/>
                <a:gd name="connsiteY3" fmla="*/ 815968 h 815968"/>
                <a:gd name="connsiteX4" fmla="*/ 0 w 9472690"/>
                <a:gd name="connsiteY4" fmla="*/ 815968 h 815968"/>
                <a:gd name="connsiteX5" fmla="*/ 0 w 9472690"/>
                <a:gd name="connsiteY5" fmla="*/ 0 h 81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72690" h="815968">
                  <a:moveTo>
                    <a:pt x="9472690" y="815967"/>
                  </a:moveTo>
                  <a:lnTo>
                    <a:pt x="407984" y="815967"/>
                  </a:lnTo>
                  <a:lnTo>
                    <a:pt x="0" y="407984"/>
                  </a:lnTo>
                  <a:lnTo>
                    <a:pt x="407984" y="1"/>
                  </a:lnTo>
                  <a:lnTo>
                    <a:pt x="9472690" y="1"/>
                  </a:lnTo>
                  <a:lnTo>
                    <a:pt x="9472690" y="815967"/>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63812" tIns="68581" rIns="128016" bIns="68580" numCol="1" spcCol="1270" anchor="ctr" anchorCtr="0">
              <a:noAutofit/>
            </a:bodyPr>
            <a:lstStyle/>
            <a:p>
              <a:pPr marL="0" lvl="0" indent="0" algn="ctr" defTabSz="800100">
                <a:lnSpc>
                  <a:spcPct val="90000"/>
                </a:lnSpc>
                <a:spcBef>
                  <a:spcPct val="0"/>
                </a:spcBef>
                <a:spcAft>
                  <a:spcPct val="35000"/>
                </a:spcAft>
                <a:buNone/>
              </a:pPr>
              <a:r>
                <a:rPr lang="fr-FR" sz="1800" kern="1200" dirty="0"/>
                <a:t>Les coordonnées de paiement doivent être connues.</a:t>
              </a:r>
            </a:p>
          </p:txBody>
        </p:sp>
        <p:sp>
          <p:nvSpPr>
            <p:cNvPr id="16" name="Ellipse 15">
              <a:extLst>
                <a:ext uri="{FF2B5EF4-FFF2-40B4-BE49-F238E27FC236}">
                  <a16:creationId xmlns:a16="http://schemas.microsoft.com/office/drawing/2014/main" id="{5BD9C42C-8164-E7A3-AAFB-731F46166D1F}"/>
                </a:ext>
              </a:extLst>
            </p:cNvPr>
            <p:cNvSpPr/>
            <p:nvPr/>
          </p:nvSpPr>
          <p:spPr>
            <a:xfrm>
              <a:off x="1407087" y="5633694"/>
              <a:ext cx="815968" cy="815968"/>
            </a:xfrm>
            <a:prstGeom prst="ellipse">
              <a:avLst/>
            </a:prstGeom>
            <a:blipFill rotWithShape="1">
              <a:blip r:embed="rId7"/>
              <a:srcRect/>
              <a:stretch>
                <a:fillRect t="-1000" b="-1000"/>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305376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700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1980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par>
                                <p:cTn id="11" presetID="22" presetClass="entr" presetSubtype="8" fill="hold" nodeType="withEffect">
                                  <p:stCondLst>
                                    <p:cond delay="2220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par>
                                <p:cTn id="14" presetID="22" presetClass="entr" presetSubtype="8" fill="hold" nodeType="withEffect">
                                  <p:stCondLst>
                                    <p:cond delay="2490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par>
                                <p:cTn id="17" presetID="22" presetClass="entr" presetSubtype="8" fill="hold" nodeType="withEffect">
                                  <p:stCondLst>
                                    <p:cond delay="2900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4BFF5-8F8D-C486-44F8-E77D8DB6EBCC}"/>
              </a:ext>
            </a:extLst>
          </p:cNvPr>
          <p:cNvSpPr txBox="1">
            <a:spLocks/>
          </p:cNvSpPr>
          <p:nvPr/>
        </p:nvSpPr>
        <p:spPr>
          <a:xfrm>
            <a:off x="0" y="98074"/>
            <a:ext cx="12191999" cy="7794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594360"/>
            <a:r>
              <a:rPr lang="fr-FR" sz="3600" dirty="0">
                <a:cs typeface="Calibri Light"/>
              </a:rPr>
              <a:t>Les appels à mise à jour des dossiers</a:t>
            </a:r>
            <a:endParaRPr lang="fr-FR" sz="3600" dirty="0"/>
          </a:p>
        </p:txBody>
      </p:sp>
      <p:grpSp>
        <p:nvGrpSpPr>
          <p:cNvPr id="18" name="Groupe 17">
            <a:extLst>
              <a:ext uri="{FF2B5EF4-FFF2-40B4-BE49-F238E27FC236}">
                <a16:creationId xmlns:a16="http://schemas.microsoft.com/office/drawing/2014/main" id="{BF50B37D-EF47-088D-69DD-2AEFE1B25A68}"/>
              </a:ext>
            </a:extLst>
          </p:cNvPr>
          <p:cNvGrpSpPr/>
          <p:nvPr/>
        </p:nvGrpSpPr>
        <p:grpSpPr>
          <a:xfrm>
            <a:off x="1406443" y="1394033"/>
            <a:ext cx="9594668" cy="816671"/>
            <a:chOff x="1406443" y="1394033"/>
            <a:chExt cx="9594668" cy="816671"/>
          </a:xfrm>
        </p:grpSpPr>
        <p:sp>
          <p:nvSpPr>
            <p:cNvPr id="7" name="Forme libre : forme 6">
              <a:extLst>
                <a:ext uri="{FF2B5EF4-FFF2-40B4-BE49-F238E27FC236}">
                  <a16:creationId xmlns:a16="http://schemas.microsoft.com/office/drawing/2014/main" id="{FCFD2CD8-0615-11CE-53DB-8F52559DBE00}"/>
                </a:ext>
              </a:extLst>
            </p:cNvPr>
            <p:cNvSpPr/>
            <p:nvPr/>
          </p:nvSpPr>
          <p:spPr>
            <a:xfrm>
              <a:off x="1543581" y="1394033"/>
              <a:ext cx="9457530" cy="815970"/>
            </a:xfrm>
            <a:custGeom>
              <a:avLst/>
              <a:gdLst>
                <a:gd name="connsiteX0" fmla="*/ 0 w 9457530"/>
                <a:gd name="connsiteY0" fmla="*/ 0 h 815968"/>
                <a:gd name="connsiteX1" fmla="*/ 9049546 w 9457530"/>
                <a:gd name="connsiteY1" fmla="*/ 0 h 815968"/>
                <a:gd name="connsiteX2" fmla="*/ 9457530 w 9457530"/>
                <a:gd name="connsiteY2" fmla="*/ 407984 h 815968"/>
                <a:gd name="connsiteX3" fmla="*/ 9049546 w 9457530"/>
                <a:gd name="connsiteY3" fmla="*/ 815968 h 815968"/>
                <a:gd name="connsiteX4" fmla="*/ 0 w 9457530"/>
                <a:gd name="connsiteY4" fmla="*/ 815968 h 815968"/>
                <a:gd name="connsiteX5" fmla="*/ 0 w 9457530"/>
                <a:gd name="connsiteY5" fmla="*/ 0 h 81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57530" h="815968">
                  <a:moveTo>
                    <a:pt x="9457530" y="815967"/>
                  </a:moveTo>
                  <a:lnTo>
                    <a:pt x="407984" y="815967"/>
                  </a:lnTo>
                  <a:lnTo>
                    <a:pt x="0" y="407984"/>
                  </a:lnTo>
                  <a:lnTo>
                    <a:pt x="407984" y="1"/>
                  </a:lnTo>
                  <a:lnTo>
                    <a:pt x="9457530" y="1"/>
                  </a:lnTo>
                  <a:lnTo>
                    <a:pt x="9457530" y="815967"/>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63812" tIns="68581" rIns="128016" bIns="68581" numCol="1" spcCol="1270" anchor="ctr" anchorCtr="0">
              <a:noAutofit/>
            </a:bodyPr>
            <a:lstStyle/>
            <a:p>
              <a:pPr marL="628650" lvl="0" indent="0" defTabSz="800100">
                <a:lnSpc>
                  <a:spcPct val="90000"/>
                </a:lnSpc>
                <a:spcBef>
                  <a:spcPct val="0"/>
                </a:spcBef>
                <a:spcAft>
                  <a:spcPct val="35000"/>
                </a:spcAft>
                <a:buNone/>
              </a:pPr>
              <a:r>
                <a:rPr lang="fr-FR" sz="1800" b="1" kern="1200" dirty="0"/>
                <a:t>Mars 2023 </a:t>
              </a:r>
              <a:r>
                <a:rPr lang="fr-FR" sz="1800" kern="1200" dirty="0"/>
                <a:t>– Couple dont les ressources 2021 ne sont pas connues.</a:t>
              </a:r>
            </a:p>
            <a:p>
              <a:pPr marL="628650" lvl="0" indent="0" defTabSz="800100">
                <a:lnSpc>
                  <a:spcPct val="90000"/>
                </a:lnSpc>
                <a:spcBef>
                  <a:spcPct val="0"/>
                </a:spcBef>
                <a:spcAft>
                  <a:spcPct val="35000"/>
                </a:spcAft>
                <a:buNone/>
              </a:pPr>
              <a:r>
                <a:rPr lang="fr-FR" dirty="0"/>
                <a:t>(Appels des ressources par mail et courrier et/ou courriers aux tuteurs)</a:t>
              </a:r>
              <a:endParaRPr lang="fr-FR" sz="1800" kern="1200" dirty="0"/>
            </a:p>
          </p:txBody>
        </p:sp>
        <p:sp>
          <p:nvSpPr>
            <p:cNvPr id="8" name="Ellipse 7">
              <a:extLst>
                <a:ext uri="{FF2B5EF4-FFF2-40B4-BE49-F238E27FC236}">
                  <a16:creationId xmlns:a16="http://schemas.microsoft.com/office/drawing/2014/main" id="{07FF8BA8-4A09-C589-4C2D-93F5B0B9A12A}"/>
                </a:ext>
              </a:extLst>
            </p:cNvPr>
            <p:cNvSpPr/>
            <p:nvPr/>
          </p:nvSpPr>
          <p:spPr>
            <a:xfrm>
              <a:off x="1406443" y="1394736"/>
              <a:ext cx="815968" cy="815968"/>
            </a:xfrm>
            <a:prstGeom prst="ellipse">
              <a:avLst/>
            </a:prstGeom>
            <a:blipFill rotWithShape="1">
              <a:blip r:embed="rId3"/>
              <a:srcRect/>
              <a:stretch>
                <a:fillRect l="-17000" r="-17000"/>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p>
              <a:endParaRPr lang="fr-FR"/>
            </a:p>
          </p:txBody>
        </p:sp>
      </p:grpSp>
      <p:grpSp>
        <p:nvGrpSpPr>
          <p:cNvPr id="20" name="Groupe 19">
            <a:extLst>
              <a:ext uri="{FF2B5EF4-FFF2-40B4-BE49-F238E27FC236}">
                <a16:creationId xmlns:a16="http://schemas.microsoft.com/office/drawing/2014/main" id="{5D52208F-4079-7699-295D-C3EC02260F3F}"/>
              </a:ext>
            </a:extLst>
          </p:cNvPr>
          <p:cNvGrpSpPr/>
          <p:nvPr/>
        </p:nvGrpSpPr>
        <p:grpSpPr>
          <a:xfrm>
            <a:off x="1406443" y="2454277"/>
            <a:ext cx="9575835" cy="815970"/>
            <a:chOff x="1406443" y="2454277"/>
            <a:chExt cx="9575835" cy="815970"/>
          </a:xfrm>
        </p:grpSpPr>
        <p:sp>
          <p:nvSpPr>
            <p:cNvPr id="9" name="Forme libre : forme 8">
              <a:extLst>
                <a:ext uri="{FF2B5EF4-FFF2-40B4-BE49-F238E27FC236}">
                  <a16:creationId xmlns:a16="http://schemas.microsoft.com/office/drawing/2014/main" id="{C89F6DF7-C14F-CAB0-7826-BC66804A6EAC}"/>
                </a:ext>
              </a:extLst>
            </p:cNvPr>
            <p:cNvSpPr/>
            <p:nvPr/>
          </p:nvSpPr>
          <p:spPr>
            <a:xfrm>
              <a:off x="1524748" y="2454277"/>
              <a:ext cx="9457530" cy="815970"/>
            </a:xfrm>
            <a:custGeom>
              <a:avLst/>
              <a:gdLst>
                <a:gd name="connsiteX0" fmla="*/ 0 w 9457530"/>
                <a:gd name="connsiteY0" fmla="*/ 0 h 815968"/>
                <a:gd name="connsiteX1" fmla="*/ 9049546 w 9457530"/>
                <a:gd name="connsiteY1" fmla="*/ 0 h 815968"/>
                <a:gd name="connsiteX2" fmla="*/ 9457530 w 9457530"/>
                <a:gd name="connsiteY2" fmla="*/ 407984 h 815968"/>
                <a:gd name="connsiteX3" fmla="*/ 9049546 w 9457530"/>
                <a:gd name="connsiteY3" fmla="*/ 815968 h 815968"/>
                <a:gd name="connsiteX4" fmla="*/ 0 w 9457530"/>
                <a:gd name="connsiteY4" fmla="*/ 815968 h 815968"/>
                <a:gd name="connsiteX5" fmla="*/ 0 w 9457530"/>
                <a:gd name="connsiteY5" fmla="*/ 0 h 81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57530" h="815968">
                  <a:moveTo>
                    <a:pt x="9457530" y="815967"/>
                  </a:moveTo>
                  <a:lnTo>
                    <a:pt x="407984" y="815967"/>
                  </a:lnTo>
                  <a:lnTo>
                    <a:pt x="0" y="407984"/>
                  </a:lnTo>
                  <a:lnTo>
                    <a:pt x="407984" y="1"/>
                  </a:lnTo>
                  <a:lnTo>
                    <a:pt x="9457530" y="1"/>
                  </a:lnTo>
                  <a:lnTo>
                    <a:pt x="9457530" y="815967"/>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63812" tIns="68581" rIns="128016" bIns="68581" numCol="1" spcCol="1270" anchor="ctr" anchorCtr="0">
              <a:noAutofit/>
            </a:bodyPr>
            <a:lstStyle/>
            <a:p>
              <a:pPr marL="0" lvl="0" indent="0" defTabSz="800100">
                <a:lnSpc>
                  <a:spcPct val="90000"/>
                </a:lnSpc>
                <a:spcBef>
                  <a:spcPct val="0"/>
                </a:spcBef>
                <a:spcAft>
                  <a:spcPct val="35000"/>
                </a:spcAft>
                <a:buNone/>
              </a:pPr>
              <a:r>
                <a:rPr lang="fr-FR" sz="1800" kern="1200" dirty="0"/>
                <a:t>             </a:t>
              </a:r>
              <a:r>
                <a:rPr lang="fr-FR" sz="1800" b="1" kern="1200" dirty="0"/>
                <a:t>Juin 2023 </a:t>
              </a:r>
              <a:r>
                <a:rPr lang="fr-FR" sz="1800" kern="1200" dirty="0"/>
                <a:t>– Couples pour lesquels des ressources sont absentes.</a:t>
              </a:r>
            </a:p>
            <a:p>
              <a:pPr defTabSz="800100">
                <a:lnSpc>
                  <a:spcPct val="90000"/>
                </a:lnSpc>
                <a:spcBef>
                  <a:spcPct val="0"/>
                </a:spcBef>
                <a:spcAft>
                  <a:spcPct val="35000"/>
                </a:spcAft>
              </a:pPr>
              <a:r>
                <a:rPr lang="fr-FR" dirty="0"/>
                <a:t>             (Appels des ressources par mail et courrier et/ou courriers aux tuteurs)</a:t>
              </a:r>
              <a:endParaRPr lang="fr-FR" sz="1800" kern="1200" dirty="0"/>
            </a:p>
          </p:txBody>
        </p:sp>
        <p:sp>
          <p:nvSpPr>
            <p:cNvPr id="10" name="Ellipse 9">
              <a:extLst>
                <a:ext uri="{FF2B5EF4-FFF2-40B4-BE49-F238E27FC236}">
                  <a16:creationId xmlns:a16="http://schemas.microsoft.com/office/drawing/2014/main" id="{43030359-A86F-CC78-4A73-9FE7BA065033}"/>
                </a:ext>
              </a:extLst>
            </p:cNvPr>
            <p:cNvSpPr/>
            <p:nvPr/>
          </p:nvSpPr>
          <p:spPr>
            <a:xfrm>
              <a:off x="1406443" y="2454278"/>
              <a:ext cx="815968" cy="815968"/>
            </a:xfrm>
            <a:prstGeom prst="ellipse">
              <a:avLst/>
            </a:prstGeom>
            <a:blipFill rotWithShape="1">
              <a:blip r:embed="rId4"/>
              <a:srcRect/>
              <a:stretch>
                <a:fillRect l="-21000" r="-21000"/>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grpSp>
      <p:grpSp>
        <p:nvGrpSpPr>
          <p:cNvPr id="21" name="Groupe 20">
            <a:extLst>
              <a:ext uri="{FF2B5EF4-FFF2-40B4-BE49-F238E27FC236}">
                <a16:creationId xmlns:a16="http://schemas.microsoft.com/office/drawing/2014/main" id="{83AE2DF2-4591-F2E8-DA1C-E5A88E661B58}"/>
              </a:ext>
            </a:extLst>
          </p:cNvPr>
          <p:cNvGrpSpPr/>
          <p:nvPr/>
        </p:nvGrpSpPr>
        <p:grpSpPr>
          <a:xfrm>
            <a:off x="1416275" y="3513818"/>
            <a:ext cx="9566003" cy="815970"/>
            <a:chOff x="1416275" y="3513818"/>
            <a:chExt cx="9566003" cy="815970"/>
          </a:xfrm>
        </p:grpSpPr>
        <p:sp>
          <p:nvSpPr>
            <p:cNvPr id="11" name="Forme libre : forme 10">
              <a:extLst>
                <a:ext uri="{FF2B5EF4-FFF2-40B4-BE49-F238E27FC236}">
                  <a16:creationId xmlns:a16="http://schemas.microsoft.com/office/drawing/2014/main" id="{6ED994BC-8DD6-C282-BE71-3CB844C71DBA}"/>
                </a:ext>
              </a:extLst>
            </p:cNvPr>
            <p:cNvSpPr/>
            <p:nvPr/>
          </p:nvSpPr>
          <p:spPr>
            <a:xfrm>
              <a:off x="1524748" y="3513818"/>
              <a:ext cx="9457530" cy="815970"/>
            </a:xfrm>
            <a:custGeom>
              <a:avLst/>
              <a:gdLst>
                <a:gd name="connsiteX0" fmla="*/ 0 w 9457530"/>
                <a:gd name="connsiteY0" fmla="*/ 0 h 815968"/>
                <a:gd name="connsiteX1" fmla="*/ 9049546 w 9457530"/>
                <a:gd name="connsiteY1" fmla="*/ 0 h 815968"/>
                <a:gd name="connsiteX2" fmla="*/ 9457530 w 9457530"/>
                <a:gd name="connsiteY2" fmla="*/ 407984 h 815968"/>
                <a:gd name="connsiteX3" fmla="*/ 9049546 w 9457530"/>
                <a:gd name="connsiteY3" fmla="*/ 815968 h 815968"/>
                <a:gd name="connsiteX4" fmla="*/ 0 w 9457530"/>
                <a:gd name="connsiteY4" fmla="*/ 815968 h 815968"/>
                <a:gd name="connsiteX5" fmla="*/ 0 w 9457530"/>
                <a:gd name="connsiteY5" fmla="*/ 0 h 81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57530" h="815968">
                  <a:moveTo>
                    <a:pt x="9457530" y="815967"/>
                  </a:moveTo>
                  <a:lnTo>
                    <a:pt x="407984" y="815967"/>
                  </a:lnTo>
                  <a:lnTo>
                    <a:pt x="0" y="407984"/>
                  </a:lnTo>
                  <a:lnTo>
                    <a:pt x="407984" y="1"/>
                  </a:lnTo>
                  <a:lnTo>
                    <a:pt x="9457530" y="1"/>
                  </a:lnTo>
                  <a:lnTo>
                    <a:pt x="9457530" y="815967"/>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63812" tIns="68581" rIns="128016" bIns="68581" numCol="1" spcCol="1270" anchor="ctr" anchorCtr="0">
              <a:noAutofit/>
            </a:bodyPr>
            <a:lstStyle/>
            <a:p>
              <a:pPr marL="0" lvl="0" indent="0" defTabSz="800100">
                <a:lnSpc>
                  <a:spcPct val="90000"/>
                </a:lnSpc>
                <a:spcBef>
                  <a:spcPct val="0"/>
                </a:spcBef>
                <a:spcAft>
                  <a:spcPct val="35000"/>
                </a:spcAft>
                <a:buNone/>
              </a:pPr>
              <a:r>
                <a:rPr lang="fr-FR" sz="1800" kern="1200" dirty="0"/>
                <a:t>             </a:t>
              </a:r>
              <a:r>
                <a:rPr lang="fr-FR" sz="1800" b="1" kern="1200" dirty="0"/>
                <a:t>Juillet 2023 </a:t>
              </a:r>
              <a:r>
                <a:rPr lang="fr-FR" sz="1800" kern="1200" dirty="0"/>
                <a:t>– </a:t>
              </a:r>
              <a:r>
                <a:rPr lang="fr-FR" sz="1800" kern="1200" dirty="0" err="1"/>
                <a:t>PopUp</a:t>
              </a:r>
              <a:r>
                <a:rPr lang="fr-FR" sz="1800" kern="1200" dirty="0"/>
                <a:t> dès</a:t>
              </a:r>
              <a:r>
                <a:rPr lang="fr-FR" dirty="0"/>
                <a:t> la connexion à « </a:t>
              </a:r>
              <a:r>
                <a:rPr lang="fr-FR" dirty="0" err="1"/>
                <a:t>MonCompte</a:t>
              </a:r>
              <a:r>
                <a:rPr lang="fr-FR" dirty="0"/>
                <a:t> »</a:t>
              </a:r>
              <a:r>
                <a:rPr lang="fr-FR" sz="1800" kern="1200" dirty="0"/>
                <a:t>.</a:t>
              </a:r>
            </a:p>
          </p:txBody>
        </p:sp>
        <p:sp>
          <p:nvSpPr>
            <p:cNvPr id="12" name="Ellipse 11">
              <a:extLst>
                <a:ext uri="{FF2B5EF4-FFF2-40B4-BE49-F238E27FC236}">
                  <a16:creationId xmlns:a16="http://schemas.microsoft.com/office/drawing/2014/main" id="{392ECDEC-35E8-7C55-C6F7-461F71F3A9AF}"/>
                </a:ext>
              </a:extLst>
            </p:cNvPr>
            <p:cNvSpPr/>
            <p:nvPr/>
          </p:nvSpPr>
          <p:spPr>
            <a:xfrm>
              <a:off x="1416275" y="3513819"/>
              <a:ext cx="815968" cy="815968"/>
            </a:xfrm>
            <a:prstGeom prst="ellipse">
              <a:avLst/>
            </a:prstGeom>
            <a:blipFill rotWithShape="1">
              <a:blip r:embed="rId5"/>
              <a:srcRect/>
              <a:stretch>
                <a:fillRect l="-6000" r="-6000"/>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grpSp>
      <p:sp>
        <p:nvSpPr>
          <p:cNvPr id="13" name="Forme libre : forme 12">
            <a:extLst>
              <a:ext uri="{FF2B5EF4-FFF2-40B4-BE49-F238E27FC236}">
                <a16:creationId xmlns:a16="http://schemas.microsoft.com/office/drawing/2014/main" id="{18843552-38F1-4456-9403-21B503D18402}"/>
              </a:ext>
            </a:extLst>
          </p:cNvPr>
          <p:cNvSpPr/>
          <p:nvPr/>
        </p:nvSpPr>
        <p:spPr>
          <a:xfrm>
            <a:off x="1503609" y="5108713"/>
            <a:ext cx="9483708" cy="1003851"/>
          </a:xfrm>
          <a:custGeom>
            <a:avLst/>
            <a:gdLst>
              <a:gd name="connsiteX0" fmla="*/ 0 w 9483708"/>
              <a:gd name="connsiteY0" fmla="*/ 0 h 815968"/>
              <a:gd name="connsiteX1" fmla="*/ 9075724 w 9483708"/>
              <a:gd name="connsiteY1" fmla="*/ 0 h 815968"/>
              <a:gd name="connsiteX2" fmla="*/ 9483708 w 9483708"/>
              <a:gd name="connsiteY2" fmla="*/ 407984 h 815968"/>
              <a:gd name="connsiteX3" fmla="*/ 9075724 w 9483708"/>
              <a:gd name="connsiteY3" fmla="*/ 815968 h 815968"/>
              <a:gd name="connsiteX4" fmla="*/ 0 w 9483708"/>
              <a:gd name="connsiteY4" fmla="*/ 815968 h 815968"/>
              <a:gd name="connsiteX5" fmla="*/ 0 w 9483708"/>
              <a:gd name="connsiteY5" fmla="*/ 0 h 81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3708" h="815968">
                <a:moveTo>
                  <a:pt x="9483708" y="815967"/>
                </a:moveTo>
                <a:lnTo>
                  <a:pt x="407984" y="815967"/>
                </a:lnTo>
                <a:lnTo>
                  <a:pt x="0" y="407984"/>
                </a:lnTo>
                <a:lnTo>
                  <a:pt x="407984" y="1"/>
                </a:lnTo>
                <a:lnTo>
                  <a:pt x="9483708" y="1"/>
                </a:lnTo>
                <a:lnTo>
                  <a:pt x="9483708" y="815967"/>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63812" tIns="68581" rIns="128016" bIns="68581" numCol="1" spcCol="1270" anchor="ctr" anchorCtr="0">
            <a:noAutofit/>
          </a:bodyPr>
          <a:lstStyle/>
          <a:p>
            <a:pPr marL="452438" lvl="0" indent="0" algn="ctr" defTabSz="800100">
              <a:lnSpc>
                <a:spcPct val="90000"/>
              </a:lnSpc>
              <a:spcBef>
                <a:spcPct val="0"/>
              </a:spcBef>
              <a:spcAft>
                <a:spcPct val="35000"/>
              </a:spcAft>
              <a:buNone/>
              <a:tabLst>
                <a:tab pos="895350" algn="l"/>
              </a:tabLst>
            </a:pPr>
            <a:r>
              <a:rPr lang="fr-FR" sz="1800" b="1" kern="1200" dirty="0"/>
              <a:t>Août – Septembre – Octobre 2023</a:t>
            </a:r>
          </a:p>
          <a:p>
            <a:pPr marL="452438" lvl="0" indent="0" algn="ctr" defTabSz="800100">
              <a:lnSpc>
                <a:spcPct val="90000"/>
              </a:lnSpc>
              <a:spcBef>
                <a:spcPct val="0"/>
              </a:spcBef>
              <a:spcAft>
                <a:spcPct val="35000"/>
              </a:spcAft>
              <a:buNone/>
              <a:tabLst>
                <a:tab pos="895350" algn="l"/>
              </a:tabLst>
            </a:pPr>
            <a:r>
              <a:rPr lang="fr-FR" sz="1800" kern="1200" dirty="0"/>
              <a:t>Récupération des déclarations trimestrielles absentes.</a:t>
            </a:r>
          </a:p>
          <a:p>
            <a:pPr marL="452438" lvl="0" indent="0" algn="ctr" defTabSz="800100">
              <a:lnSpc>
                <a:spcPct val="90000"/>
              </a:lnSpc>
              <a:spcBef>
                <a:spcPct val="0"/>
              </a:spcBef>
              <a:spcAft>
                <a:spcPct val="35000"/>
              </a:spcAft>
              <a:buNone/>
              <a:tabLst>
                <a:tab pos="895350" algn="l"/>
              </a:tabLst>
            </a:pPr>
            <a:r>
              <a:rPr lang="fr-FR" dirty="0"/>
              <a:t>(Appels sortants pour récupérer les ressources)</a:t>
            </a:r>
            <a:endParaRPr lang="fr-FR" sz="1800" kern="1200" dirty="0"/>
          </a:p>
        </p:txBody>
      </p:sp>
      <p:sp>
        <p:nvSpPr>
          <p:cNvPr id="16" name="Ellipse 15">
            <a:extLst>
              <a:ext uri="{FF2B5EF4-FFF2-40B4-BE49-F238E27FC236}">
                <a16:creationId xmlns:a16="http://schemas.microsoft.com/office/drawing/2014/main" id="{5BD9C42C-8164-E7A3-AAFB-731F46166D1F}"/>
              </a:ext>
            </a:extLst>
          </p:cNvPr>
          <p:cNvSpPr/>
          <p:nvPr/>
        </p:nvSpPr>
        <p:spPr>
          <a:xfrm>
            <a:off x="1416275" y="5202654"/>
            <a:ext cx="815968" cy="815968"/>
          </a:xfrm>
          <a:prstGeom prst="ellipse">
            <a:avLst/>
          </a:prstGeom>
          <a:blipFill rotWithShape="1">
            <a:blip r:embed="rId6"/>
            <a:srcRect/>
            <a:stretch>
              <a:fillRect t="-1000" b="-1000"/>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pic>
        <p:nvPicPr>
          <p:cNvPr id="2050" name="Image 18">
            <a:extLst>
              <a:ext uri="{FF2B5EF4-FFF2-40B4-BE49-F238E27FC236}">
                <a16:creationId xmlns:a16="http://schemas.microsoft.com/office/drawing/2014/main" id="{AE413295-3397-937C-C7B2-E9892AE1CF2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6058" y="3211965"/>
            <a:ext cx="2355053" cy="1896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788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8A701332-3927-97EC-92D7-FEC4F43D39C9}"/>
              </a:ext>
            </a:extLst>
          </p:cNvPr>
          <p:cNvSpPr>
            <a:spLocks noGrp="1"/>
          </p:cNvSpPr>
          <p:nvPr>
            <p:ph type="ctrTitle"/>
          </p:nvPr>
        </p:nvSpPr>
        <p:spPr>
          <a:xfrm>
            <a:off x="674204" y="1487282"/>
            <a:ext cx="10843591" cy="2266121"/>
          </a:xfrm>
        </p:spPr>
        <p:txBody>
          <a:bodyPr wrap="square" anchor="b">
            <a:normAutofit/>
          </a:bodyPr>
          <a:lstStyle/>
          <a:p>
            <a:pPr algn="ctr"/>
            <a:r>
              <a:rPr lang="fr-FR" b="1" u="sng" dirty="0"/>
              <a:t>caf.fr ET APPLI MOBILE</a:t>
            </a:r>
            <a:br>
              <a:rPr lang="fr-FR" b="1" u="sng" dirty="0"/>
            </a:br>
            <a:endParaRPr lang="fr-FR" b="1" dirty="0"/>
          </a:p>
        </p:txBody>
      </p:sp>
    </p:spTree>
    <p:extLst>
      <p:ext uri="{BB962C8B-B14F-4D97-AF65-F5344CB8AC3E}">
        <p14:creationId xmlns:p14="http://schemas.microsoft.com/office/powerpoint/2010/main" val="2230782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C1407FA-46C6-61EB-EE82-C1781BBBFEB1}"/>
              </a:ext>
            </a:extLst>
          </p:cNvPr>
          <p:cNvPicPr>
            <a:picLocks noChangeAspect="1"/>
          </p:cNvPicPr>
          <p:nvPr/>
        </p:nvPicPr>
        <p:blipFill>
          <a:blip r:embed="rId2"/>
          <a:stretch>
            <a:fillRect/>
          </a:stretch>
        </p:blipFill>
        <p:spPr>
          <a:xfrm>
            <a:off x="51544" y="323416"/>
            <a:ext cx="12088912" cy="6211167"/>
          </a:xfrm>
          <a:prstGeom prst="rect">
            <a:avLst/>
          </a:prstGeom>
        </p:spPr>
      </p:pic>
      <p:sp>
        <p:nvSpPr>
          <p:cNvPr id="4" name="Bulle narrative : ronde 3">
            <a:extLst>
              <a:ext uri="{FF2B5EF4-FFF2-40B4-BE49-F238E27FC236}">
                <a16:creationId xmlns:a16="http://schemas.microsoft.com/office/drawing/2014/main" id="{55FE2C99-086B-F3BE-B4F3-AAC8F8301050}"/>
              </a:ext>
            </a:extLst>
          </p:cNvPr>
          <p:cNvSpPr/>
          <p:nvPr/>
        </p:nvSpPr>
        <p:spPr>
          <a:xfrm>
            <a:off x="5464628" y="6030686"/>
            <a:ext cx="2378473" cy="1110343"/>
          </a:xfrm>
          <a:prstGeom prst="wedgeEllipseCallout">
            <a:avLst>
              <a:gd name="adj1" fmla="val -101933"/>
              <a:gd name="adj2" fmla="val -12597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200" dirty="0"/>
              <a:t>Le droit est masqué afin d’éviter les sollicitations et d’avoir le droit le plus juste  </a:t>
            </a:r>
          </a:p>
        </p:txBody>
      </p:sp>
    </p:spTree>
    <p:extLst>
      <p:ext uri="{BB962C8B-B14F-4D97-AF65-F5344CB8AC3E}">
        <p14:creationId xmlns:p14="http://schemas.microsoft.com/office/powerpoint/2010/main" val="1704120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C723400-2AF7-5623-4600-6BA3E34F7104}"/>
              </a:ext>
            </a:extLst>
          </p:cNvPr>
          <p:cNvSpPr txBox="1"/>
          <p:nvPr/>
        </p:nvSpPr>
        <p:spPr>
          <a:xfrm>
            <a:off x="356857" y="1891628"/>
            <a:ext cx="5739143" cy="769441"/>
          </a:xfrm>
          <a:prstGeom prst="rect">
            <a:avLst/>
          </a:prstGeom>
          <a:noFill/>
        </p:spPr>
        <p:txBody>
          <a:bodyPr wrap="square">
            <a:spAutoFit/>
          </a:bodyPr>
          <a:lstStyle/>
          <a:p>
            <a:r>
              <a:rPr lang="fr-FR" sz="4400" b="1" u="sng" dirty="0">
                <a:latin typeface="+mj-lt"/>
                <a:ea typeface="+mj-ea"/>
                <a:cs typeface="+mj-cs"/>
              </a:rPr>
              <a:t>CAF.FR – Appli mobile</a:t>
            </a:r>
          </a:p>
        </p:txBody>
      </p:sp>
      <p:pic>
        <p:nvPicPr>
          <p:cNvPr id="5" name="Picture 4">
            <a:extLst>
              <a:ext uri="{FF2B5EF4-FFF2-40B4-BE49-F238E27FC236}">
                <a16:creationId xmlns:a16="http://schemas.microsoft.com/office/drawing/2014/main" id="{C24A8DC0-9330-27D5-DDA6-A2CD48AC47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648407" y="1032112"/>
            <a:ext cx="4853809" cy="4623253"/>
          </a:xfrm>
          <a:prstGeom prst="rect">
            <a:avLst/>
          </a:prstGeom>
        </p:spPr>
      </p:pic>
      <p:sp>
        <p:nvSpPr>
          <p:cNvPr id="6" name="CustomShape 1">
            <a:hlinkClick r:id="" action="ppaction://noaction"/>
            <a:extLst>
              <a:ext uri="{FF2B5EF4-FFF2-40B4-BE49-F238E27FC236}">
                <a16:creationId xmlns:a16="http://schemas.microsoft.com/office/drawing/2014/main" id="{13DA0A10-EEFF-CA03-21E7-79F08FBAEBC3}"/>
              </a:ext>
            </a:extLst>
          </p:cNvPr>
          <p:cNvSpPr/>
          <p:nvPr/>
        </p:nvSpPr>
        <p:spPr>
          <a:xfrm>
            <a:off x="496769" y="2969956"/>
            <a:ext cx="5031172" cy="39025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lstStyle/>
          <a:p>
            <a:pPr>
              <a:lnSpc>
                <a:spcPct val="100000"/>
              </a:lnSpc>
            </a:pPr>
            <a:r>
              <a:rPr lang="fr-FR" sz="1400" dirty="0">
                <a:ea typeface="+mj-ea"/>
                <a:cs typeface="+mj-cs"/>
              </a:rPr>
              <a:t>L’usager ou le tuteur physique d’un protégé sous tutelle 4 effectue </a:t>
            </a:r>
            <a:r>
              <a:rPr lang="fr-FR" sz="1400" b="1" dirty="0">
                <a:ea typeface="+mj-ea"/>
                <a:cs typeface="+mj-cs"/>
              </a:rPr>
              <a:t>la Déclaration annuelle ou trimestrielle </a:t>
            </a:r>
          </a:p>
        </p:txBody>
      </p:sp>
      <p:sp>
        <p:nvSpPr>
          <p:cNvPr id="10" name="Title 1">
            <a:hlinkClick r:id="" action="ppaction://noaction"/>
            <a:extLst>
              <a:ext uri="{FF2B5EF4-FFF2-40B4-BE49-F238E27FC236}">
                <a16:creationId xmlns:a16="http://schemas.microsoft.com/office/drawing/2014/main" id="{478E55BC-8210-A7FC-66C0-0BD51EF8031F}"/>
              </a:ext>
            </a:extLst>
          </p:cNvPr>
          <p:cNvSpPr txBox="1">
            <a:spLocks/>
          </p:cNvSpPr>
          <p:nvPr>
            <p:custDataLst>
              <p:tags r:id="rId1"/>
            </p:custDataLst>
          </p:nvPr>
        </p:nvSpPr>
        <p:spPr>
          <a:xfrm>
            <a:off x="496770" y="4373218"/>
            <a:ext cx="4853810" cy="55503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lstStyle>
            <a:defPPr>
              <a:defRPr lang="fr-FR"/>
            </a:defPPr>
            <a:lvl1pPr>
              <a:lnSpc>
                <a:spcPct val="100000"/>
              </a:lnSpc>
              <a:defRPr sz="1400">
                <a:ea typeface="+mj-ea"/>
                <a:cs typeface="+mj-cs"/>
              </a:defRPr>
            </a:lvl1pPr>
          </a:lstStyle>
          <a:p>
            <a:r>
              <a:rPr lang="fr-FR" dirty="0"/>
              <a:t>L’usager ou tuteur physique d’un protégé sous tutelle 4 consulte la rubrique </a:t>
            </a:r>
            <a:r>
              <a:rPr lang="fr-FR" b="1" dirty="0"/>
              <a:t>"Mes droits"</a:t>
            </a:r>
          </a:p>
        </p:txBody>
      </p:sp>
      <p:sp>
        <p:nvSpPr>
          <p:cNvPr id="4" name="ZoneTexte 3">
            <a:hlinkClick r:id="" action="ppaction://noaction"/>
            <a:extLst>
              <a:ext uri="{FF2B5EF4-FFF2-40B4-BE49-F238E27FC236}">
                <a16:creationId xmlns:a16="http://schemas.microsoft.com/office/drawing/2014/main" id="{BB62C776-8935-D5A3-046C-C71A61C96469}"/>
              </a:ext>
            </a:extLst>
          </p:cNvPr>
          <p:cNvSpPr txBox="1"/>
          <p:nvPr/>
        </p:nvSpPr>
        <p:spPr>
          <a:xfrm>
            <a:off x="496770" y="3669095"/>
            <a:ext cx="5046824" cy="55503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lstStyle>
            <a:defPPr>
              <a:defRPr lang="fr-FR"/>
            </a:defPPr>
            <a:lvl1pPr>
              <a:lnSpc>
                <a:spcPct val="100000"/>
              </a:lnSpc>
              <a:defRPr sz="1400">
                <a:ea typeface="+mj-ea"/>
                <a:cs typeface="+mj-cs"/>
              </a:defRPr>
            </a:lvl1pPr>
          </a:lstStyle>
          <a:p>
            <a:r>
              <a:rPr lang="fr-FR" dirty="0"/>
              <a:t>L’usager ou tuteur physique d’un protégé sous tutelle 4 se connecte à </a:t>
            </a:r>
            <a:r>
              <a:rPr lang="fr-FR" b="1" dirty="0"/>
              <a:t>« Mon compte »</a:t>
            </a:r>
          </a:p>
        </p:txBody>
      </p:sp>
      <p:sp>
        <p:nvSpPr>
          <p:cNvPr id="3" name="Bouton d’action : avant ou précédent 2">
            <a:hlinkClick r:id="" action="ppaction://noaction" highlightClick="1"/>
            <a:extLst>
              <a:ext uri="{FF2B5EF4-FFF2-40B4-BE49-F238E27FC236}">
                <a16:creationId xmlns:a16="http://schemas.microsoft.com/office/drawing/2014/main" id="{A5BE3911-558B-0C8E-EBE9-458308668253}"/>
              </a:ext>
            </a:extLst>
          </p:cNvPr>
          <p:cNvSpPr/>
          <p:nvPr/>
        </p:nvSpPr>
        <p:spPr>
          <a:xfrm>
            <a:off x="11694162" y="6392443"/>
            <a:ext cx="370184" cy="327647"/>
          </a:xfrm>
          <a:prstGeom prst="actionButtonForwardNext">
            <a:avLst/>
          </a:prstGeom>
          <a:solidFill>
            <a:srgbClr val="DDE0E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AE2C95B-EBEE-D2B1-D7A8-329625FFD57F}"/>
              </a:ext>
            </a:extLst>
          </p:cNvPr>
          <p:cNvSpPr txBox="1"/>
          <p:nvPr/>
        </p:nvSpPr>
        <p:spPr>
          <a:xfrm>
            <a:off x="496769" y="5078267"/>
            <a:ext cx="4581054" cy="307777"/>
          </a:xfrm>
          <a:prstGeom prst="rect">
            <a:avLst/>
          </a:prstGeom>
          <a:noFill/>
        </p:spPr>
        <p:txBody>
          <a:bodyPr wrap="square" rtlCol="0">
            <a:spAutoFit/>
          </a:bodyPr>
          <a:lstStyle/>
          <a:p>
            <a:r>
              <a:rPr lang="fr-FR" sz="1400" b="1" dirty="0"/>
              <a:t>Caf.fr : Les partenaires d’accueil</a:t>
            </a:r>
          </a:p>
        </p:txBody>
      </p:sp>
    </p:spTree>
    <p:extLst>
      <p:ext uri="{BB962C8B-B14F-4D97-AF65-F5344CB8AC3E}">
        <p14:creationId xmlns:p14="http://schemas.microsoft.com/office/powerpoint/2010/main" val="3520065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8A701332-3927-97EC-92D7-FEC4F43D39C9}"/>
              </a:ext>
            </a:extLst>
          </p:cNvPr>
          <p:cNvSpPr>
            <a:spLocks noGrp="1"/>
          </p:cNvSpPr>
          <p:nvPr>
            <p:ph type="ctrTitle"/>
          </p:nvPr>
        </p:nvSpPr>
        <p:spPr>
          <a:xfrm>
            <a:off x="300356" y="1304629"/>
            <a:ext cx="11386134" cy="2031325"/>
          </a:xfrm>
        </p:spPr>
        <p:txBody>
          <a:bodyPr wrap="square" anchor="b">
            <a:normAutofit/>
          </a:bodyPr>
          <a:lstStyle/>
          <a:p>
            <a:pPr algn="ctr"/>
            <a:r>
              <a:rPr lang="fr-FR" b="1" u="sng" dirty="0"/>
              <a:t>LE CALENDRIER</a:t>
            </a:r>
            <a:endParaRPr lang="fr-FR" b="1" dirty="0"/>
          </a:p>
        </p:txBody>
      </p:sp>
    </p:spTree>
    <p:extLst>
      <p:ext uri="{BB962C8B-B14F-4D97-AF65-F5344CB8AC3E}">
        <p14:creationId xmlns:p14="http://schemas.microsoft.com/office/powerpoint/2010/main" val="16049833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0A5C1A2-9C7E-66CA-E378-92E3634E8137}"/>
              </a:ext>
            </a:extLst>
          </p:cNvPr>
          <p:cNvGrpSpPr>
            <a:grpSpLocks noChangeAspect="1"/>
          </p:cNvGrpSpPr>
          <p:nvPr/>
        </p:nvGrpSpPr>
        <p:grpSpPr>
          <a:xfrm>
            <a:off x="9496194" y="1970992"/>
            <a:ext cx="1960098" cy="1536049"/>
            <a:chOff x="9268877" y="1596791"/>
            <a:chExt cx="1005840" cy="1014737"/>
          </a:xfrm>
        </p:grpSpPr>
        <p:sp>
          <p:nvSpPr>
            <p:cNvPr id="5" name="Arc 4">
              <a:extLst>
                <a:ext uri="{FF2B5EF4-FFF2-40B4-BE49-F238E27FC236}">
                  <a16:creationId xmlns:a16="http://schemas.microsoft.com/office/drawing/2014/main" id="{94714506-1F7D-DD88-D7DA-590BF70AF4D4}"/>
                </a:ext>
              </a:extLst>
            </p:cNvPr>
            <p:cNvSpPr>
              <a:spLocks noChangeAspect="1"/>
            </p:cNvSpPr>
            <p:nvPr/>
          </p:nvSpPr>
          <p:spPr>
            <a:xfrm rot="5400000">
              <a:off x="9268877" y="1605688"/>
              <a:ext cx="1005840" cy="1005840"/>
            </a:xfrm>
            <a:prstGeom prst="arc">
              <a:avLst>
                <a:gd name="adj1" fmla="val 16200000"/>
                <a:gd name="adj2" fmla="val 66898"/>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Ubuntu"/>
                <a:ea typeface="+mn-ea"/>
                <a:cs typeface="+mn-cs"/>
              </a:endParaRPr>
            </a:p>
          </p:txBody>
        </p:sp>
        <p:sp>
          <p:nvSpPr>
            <p:cNvPr id="6" name="Arc 5">
              <a:extLst>
                <a:ext uri="{FF2B5EF4-FFF2-40B4-BE49-F238E27FC236}">
                  <a16:creationId xmlns:a16="http://schemas.microsoft.com/office/drawing/2014/main" id="{2D0E5E34-0C11-2842-CAD7-25EAE5CA97D4}"/>
                </a:ext>
              </a:extLst>
            </p:cNvPr>
            <p:cNvSpPr>
              <a:spLocks noChangeAspect="1"/>
            </p:cNvSpPr>
            <p:nvPr/>
          </p:nvSpPr>
          <p:spPr>
            <a:xfrm>
              <a:off x="9268877" y="1596791"/>
              <a:ext cx="1005840" cy="1005840"/>
            </a:xfrm>
            <a:prstGeom prst="arc">
              <a:avLst>
                <a:gd name="adj1" fmla="val 16200000"/>
                <a:gd name="adj2" fmla="val 66898"/>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Ubuntu"/>
                <a:ea typeface="+mn-ea"/>
                <a:cs typeface="+mn-cs"/>
              </a:endParaRPr>
            </a:p>
          </p:txBody>
        </p:sp>
      </p:grpSp>
      <p:cxnSp>
        <p:nvCxnSpPr>
          <p:cNvPr id="7" name="Straight Connector 6">
            <a:extLst>
              <a:ext uri="{FF2B5EF4-FFF2-40B4-BE49-F238E27FC236}">
                <a16:creationId xmlns:a16="http://schemas.microsoft.com/office/drawing/2014/main" id="{85FD14DC-4A37-4934-7758-DEC07356B7F8}"/>
              </a:ext>
            </a:extLst>
          </p:cNvPr>
          <p:cNvCxnSpPr>
            <a:cxnSpLocks/>
          </p:cNvCxnSpPr>
          <p:nvPr/>
        </p:nvCxnSpPr>
        <p:spPr>
          <a:xfrm flipV="1">
            <a:off x="637912" y="1970992"/>
            <a:ext cx="9852846" cy="3655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A3544A7-CE88-996F-2C23-6EF24CA5CB41}"/>
              </a:ext>
            </a:extLst>
          </p:cNvPr>
          <p:cNvCxnSpPr>
            <a:cxnSpLocks/>
            <a:stCxn id="11" idx="2"/>
          </p:cNvCxnSpPr>
          <p:nvPr/>
        </p:nvCxnSpPr>
        <p:spPr>
          <a:xfrm flipV="1">
            <a:off x="1948660" y="3506989"/>
            <a:ext cx="8544077" cy="4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4A593ED-4CB7-5BAE-7033-6BA4597EDA2E}"/>
              </a:ext>
            </a:extLst>
          </p:cNvPr>
          <p:cNvCxnSpPr>
            <a:cxnSpLocks/>
            <a:stCxn id="12" idx="0"/>
          </p:cNvCxnSpPr>
          <p:nvPr/>
        </p:nvCxnSpPr>
        <p:spPr>
          <a:xfrm flipV="1">
            <a:off x="1933844" y="5042985"/>
            <a:ext cx="9235440" cy="52"/>
          </a:xfrm>
          <a:prstGeom prst="line">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63B1C83F-58D6-C3B8-1C31-7094BAF3D8A5}"/>
              </a:ext>
            </a:extLst>
          </p:cNvPr>
          <p:cNvGrpSpPr>
            <a:grpSpLocks noChangeAspect="1"/>
          </p:cNvGrpSpPr>
          <p:nvPr/>
        </p:nvGrpSpPr>
        <p:grpSpPr>
          <a:xfrm rot="10800000">
            <a:off x="637912" y="3506988"/>
            <a:ext cx="2591865" cy="1536049"/>
            <a:chOff x="9268877" y="1596791"/>
            <a:chExt cx="1005840" cy="1014737"/>
          </a:xfrm>
        </p:grpSpPr>
        <p:sp>
          <p:nvSpPr>
            <p:cNvPr id="11" name="Arc 10">
              <a:extLst>
                <a:ext uri="{FF2B5EF4-FFF2-40B4-BE49-F238E27FC236}">
                  <a16:creationId xmlns:a16="http://schemas.microsoft.com/office/drawing/2014/main" id="{536A42A3-F45D-47D5-DEF5-4F9F0D9EEFBC}"/>
                </a:ext>
              </a:extLst>
            </p:cNvPr>
            <p:cNvSpPr>
              <a:spLocks noChangeAspect="1"/>
            </p:cNvSpPr>
            <p:nvPr/>
          </p:nvSpPr>
          <p:spPr>
            <a:xfrm rot="5400000">
              <a:off x="9268877" y="1605688"/>
              <a:ext cx="1005840" cy="1005840"/>
            </a:xfrm>
            <a:prstGeom prst="arc">
              <a:avLst>
                <a:gd name="adj1" fmla="val 16200000"/>
                <a:gd name="adj2" fmla="val 66898"/>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Ubuntu"/>
                <a:ea typeface="+mn-ea"/>
                <a:cs typeface="+mn-cs"/>
              </a:endParaRPr>
            </a:p>
          </p:txBody>
        </p:sp>
        <p:sp>
          <p:nvSpPr>
            <p:cNvPr id="12" name="Arc 11">
              <a:extLst>
                <a:ext uri="{FF2B5EF4-FFF2-40B4-BE49-F238E27FC236}">
                  <a16:creationId xmlns:a16="http://schemas.microsoft.com/office/drawing/2014/main" id="{4AB78DD1-0CC2-9F87-838D-A5518B075C62}"/>
                </a:ext>
              </a:extLst>
            </p:cNvPr>
            <p:cNvSpPr>
              <a:spLocks noChangeAspect="1"/>
            </p:cNvSpPr>
            <p:nvPr/>
          </p:nvSpPr>
          <p:spPr>
            <a:xfrm>
              <a:off x="9268877" y="1596791"/>
              <a:ext cx="1005840" cy="1005840"/>
            </a:xfrm>
            <a:prstGeom prst="arc">
              <a:avLst>
                <a:gd name="adj1" fmla="val 16200000"/>
                <a:gd name="adj2" fmla="val 66898"/>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Ubuntu"/>
                <a:ea typeface="+mn-ea"/>
                <a:cs typeface="+mn-cs"/>
              </a:endParaRPr>
            </a:p>
          </p:txBody>
        </p:sp>
      </p:grpSp>
      <p:sp>
        <p:nvSpPr>
          <p:cNvPr id="13" name="TextBox 12">
            <a:extLst>
              <a:ext uri="{FF2B5EF4-FFF2-40B4-BE49-F238E27FC236}">
                <a16:creationId xmlns:a16="http://schemas.microsoft.com/office/drawing/2014/main" id="{24EE8D9D-39D7-820D-0AFC-776230AC502D}"/>
              </a:ext>
            </a:extLst>
          </p:cNvPr>
          <p:cNvSpPr txBox="1"/>
          <p:nvPr/>
        </p:nvSpPr>
        <p:spPr>
          <a:xfrm>
            <a:off x="3137109" y="1164404"/>
            <a:ext cx="1684988"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srgbClr val="FFFFFF"/>
                </a:solidFill>
                <a:effectLst/>
                <a:uLnTx/>
                <a:uFillTx/>
                <a:latin typeface="Ubuntu"/>
                <a:ea typeface="+mn-ea"/>
                <a:cs typeface="+mn-cs"/>
              </a:rPr>
              <a:t>AVRIL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FFFFFF"/>
                </a:solidFill>
                <a:effectLst/>
                <a:uLnTx/>
                <a:uFillTx/>
                <a:latin typeface="Ubuntu"/>
                <a:ea typeface="+mn-ea"/>
                <a:cs typeface="+mn-cs"/>
              </a:rPr>
              <a:t>Communication Etat</a:t>
            </a:r>
          </a:p>
        </p:txBody>
      </p:sp>
      <p:sp>
        <p:nvSpPr>
          <p:cNvPr id="14" name="Oval 13">
            <a:extLst>
              <a:ext uri="{FF2B5EF4-FFF2-40B4-BE49-F238E27FC236}">
                <a16:creationId xmlns:a16="http://schemas.microsoft.com/office/drawing/2014/main" id="{645477BF-ED03-2D2B-C555-C5590CF4E02E}"/>
              </a:ext>
            </a:extLst>
          </p:cNvPr>
          <p:cNvSpPr>
            <a:spLocks noChangeAspect="1"/>
          </p:cNvSpPr>
          <p:nvPr/>
        </p:nvSpPr>
        <p:spPr>
          <a:xfrm>
            <a:off x="1440986" y="1823357"/>
            <a:ext cx="365760" cy="365760"/>
          </a:xfrm>
          <a:prstGeom prst="ellipse">
            <a:avLst/>
          </a:prstGeom>
          <a:solidFill>
            <a:schemeClr val="accent1">
              <a:lumMod val="20000"/>
              <a:lumOff val="80000"/>
            </a:schemeClr>
          </a:solidFill>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Ubuntu"/>
              <a:ea typeface="+mn-ea"/>
              <a:cs typeface="+mn-cs"/>
            </a:endParaRPr>
          </a:p>
        </p:txBody>
      </p:sp>
      <p:grpSp>
        <p:nvGrpSpPr>
          <p:cNvPr id="15" name="Blueprint" descr="{&quot;Key&quot;:&quot;POWER_USER_SHAPE_ICON&quot;,&quot;Value&quot;:&quot;POWER_USER_SHAPE_ICON_STYLE_1&quot;}">
            <a:extLst>
              <a:ext uri="{FF2B5EF4-FFF2-40B4-BE49-F238E27FC236}">
                <a16:creationId xmlns:a16="http://schemas.microsoft.com/office/drawing/2014/main" id="{2A8BA879-6390-4BF4-A952-696E240AEA6E}"/>
              </a:ext>
            </a:extLst>
          </p:cNvPr>
          <p:cNvGrpSpPr>
            <a:grpSpLocks noChangeAspect="1"/>
          </p:cNvGrpSpPr>
          <p:nvPr/>
        </p:nvGrpSpPr>
        <p:grpSpPr>
          <a:xfrm>
            <a:off x="1518796" y="1920645"/>
            <a:ext cx="224201" cy="189453"/>
            <a:chOff x="3819525" y="350838"/>
            <a:chExt cx="430213" cy="363538"/>
          </a:xfrm>
          <a:solidFill>
            <a:srgbClr val="002060"/>
          </a:solidFill>
        </p:grpSpPr>
        <p:sp>
          <p:nvSpPr>
            <p:cNvPr id="16" name="Freeform 6">
              <a:extLst>
                <a:ext uri="{FF2B5EF4-FFF2-40B4-BE49-F238E27FC236}">
                  <a16:creationId xmlns:a16="http://schemas.microsoft.com/office/drawing/2014/main" id="{184F4B6D-EE74-48EE-46F6-24D8F19ECB18}"/>
                </a:ext>
              </a:extLst>
            </p:cNvPr>
            <p:cNvSpPr>
              <a:spLocks noEditPoints="1"/>
            </p:cNvSpPr>
            <p:nvPr/>
          </p:nvSpPr>
          <p:spPr bwMode="auto">
            <a:xfrm>
              <a:off x="3911600" y="427038"/>
              <a:ext cx="274638" cy="287338"/>
            </a:xfrm>
            <a:custGeom>
              <a:avLst/>
              <a:gdLst>
                <a:gd name="T0" fmla="*/ 409 w 2147"/>
                <a:gd name="T1" fmla="*/ 1407 h 2251"/>
                <a:gd name="T2" fmla="*/ 195 w 2147"/>
                <a:gd name="T3" fmla="*/ 2055 h 2251"/>
                <a:gd name="T4" fmla="*/ 836 w 2147"/>
                <a:gd name="T5" fmla="*/ 1803 h 2251"/>
                <a:gd name="T6" fmla="*/ 1965 w 2147"/>
                <a:gd name="T7" fmla="*/ 559 h 2251"/>
                <a:gd name="T8" fmla="*/ 1553 w 2147"/>
                <a:gd name="T9" fmla="*/ 175 h 2251"/>
                <a:gd name="T10" fmla="*/ 409 w 2147"/>
                <a:gd name="T11" fmla="*/ 1407 h 2251"/>
                <a:gd name="T12" fmla="*/ 78 w 2147"/>
                <a:gd name="T13" fmla="*/ 2251 h 2251"/>
                <a:gd name="T14" fmla="*/ 28 w 2147"/>
                <a:gd name="T15" fmla="*/ 2231 h 2251"/>
                <a:gd name="T16" fmla="*/ 9 w 2147"/>
                <a:gd name="T17" fmla="*/ 2156 h 2251"/>
                <a:gd name="T18" fmla="*/ 277 w 2147"/>
                <a:gd name="T19" fmla="*/ 1346 h 2251"/>
                <a:gd name="T20" fmla="*/ 292 w 2147"/>
                <a:gd name="T21" fmla="*/ 1320 h 2251"/>
                <a:gd name="T22" fmla="*/ 1496 w 2147"/>
                <a:gd name="T23" fmla="*/ 24 h 2251"/>
                <a:gd name="T24" fmla="*/ 1546 w 2147"/>
                <a:gd name="T25" fmla="*/ 0 h 2251"/>
                <a:gd name="T26" fmla="*/ 1598 w 2147"/>
                <a:gd name="T27" fmla="*/ 20 h 2251"/>
                <a:gd name="T28" fmla="*/ 2116 w 2147"/>
                <a:gd name="T29" fmla="*/ 501 h 2251"/>
                <a:gd name="T30" fmla="*/ 2121 w 2147"/>
                <a:gd name="T31" fmla="*/ 603 h 2251"/>
                <a:gd name="T32" fmla="*/ 932 w 2147"/>
                <a:gd name="T33" fmla="*/ 1913 h 2251"/>
                <a:gd name="T34" fmla="*/ 904 w 2147"/>
                <a:gd name="T35" fmla="*/ 1932 h 2251"/>
                <a:gd name="T36" fmla="*/ 104 w 2147"/>
                <a:gd name="T37" fmla="*/ 2246 h 2251"/>
                <a:gd name="T38" fmla="*/ 78 w 2147"/>
                <a:gd name="T39" fmla="*/ 2251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47" h="2251">
                  <a:moveTo>
                    <a:pt x="409" y="1407"/>
                  </a:moveTo>
                  <a:lnTo>
                    <a:pt x="195" y="2055"/>
                  </a:lnTo>
                  <a:lnTo>
                    <a:pt x="836" y="1803"/>
                  </a:lnTo>
                  <a:lnTo>
                    <a:pt x="1965" y="559"/>
                  </a:lnTo>
                  <a:lnTo>
                    <a:pt x="1553" y="175"/>
                  </a:lnTo>
                  <a:lnTo>
                    <a:pt x="409" y="1407"/>
                  </a:lnTo>
                  <a:close/>
                  <a:moveTo>
                    <a:pt x="78" y="2251"/>
                  </a:moveTo>
                  <a:cubicBezTo>
                    <a:pt x="59" y="2251"/>
                    <a:pt x="41" y="2244"/>
                    <a:pt x="28" y="2231"/>
                  </a:cubicBezTo>
                  <a:cubicBezTo>
                    <a:pt x="7" y="2212"/>
                    <a:pt x="0" y="2182"/>
                    <a:pt x="9" y="2156"/>
                  </a:cubicBezTo>
                  <a:lnTo>
                    <a:pt x="277" y="1346"/>
                  </a:lnTo>
                  <a:cubicBezTo>
                    <a:pt x="280" y="1336"/>
                    <a:pt x="285" y="1327"/>
                    <a:pt x="292" y="1320"/>
                  </a:cubicBezTo>
                  <a:lnTo>
                    <a:pt x="1496" y="24"/>
                  </a:lnTo>
                  <a:cubicBezTo>
                    <a:pt x="1509" y="10"/>
                    <a:pt x="1527" y="1"/>
                    <a:pt x="1546" y="0"/>
                  </a:cubicBezTo>
                  <a:cubicBezTo>
                    <a:pt x="1565" y="0"/>
                    <a:pt x="1584" y="7"/>
                    <a:pt x="1598" y="20"/>
                  </a:cubicBezTo>
                  <a:lnTo>
                    <a:pt x="2116" y="501"/>
                  </a:lnTo>
                  <a:cubicBezTo>
                    <a:pt x="2145" y="528"/>
                    <a:pt x="2147" y="574"/>
                    <a:pt x="2121" y="603"/>
                  </a:cubicBezTo>
                  <a:lnTo>
                    <a:pt x="932" y="1913"/>
                  </a:lnTo>
                  <a:cubicBezTo>
                    <a:pt x="924" y="1921"/>
                    <a:pt x="915" y="1928"/>
                    <a:pt x="904" y="1932"/>
                  </a:cubicBezTo>
                  <a:lnTo>
                    <a:pt x="104" y="2246"/>
                  </a:lnTo>
                  <a:cubicBezTo>
                    <a:pt x="95" y="2249"/>
                    <a:pt x="86" y="2251"/>
                    <a:pt x="78" y="22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Freeform 7">
              <a:extLst>
                <a:ext uri="{FF2B5EF4-FFF2-40B4-BE49-F238E27FC236}">
                  <a16:creationId xmlns:a16="http://schemas.microsoft.com/office/drawing/2014/main" id="{FD686005-A840-A36F-2155-F923AEB52B65}"/>
                </a:ext>
              </a:extLst>
            </p:cNvPr>
            <p:cNvSpPr>
              <a:spLocks/>
            </p:cNvSpPr>
            <p:nvPr/>
          </p:nvSpPr>
          <p:spPr bwMode="auto">
            <a:xfrm>
              <a:off x="3994150" y="638175"/>
              <a:ext cx="38100" cy="36513"/>
            </a:xfrm>
            <a:custGeom>
              <a:avLst/>
              <a:gdLst>
                <a:gd name="T0" fmla="*/ 216 w 297"/>
                <a:gd name="T1" fmla="*/ 280 h 280"/>
                <a:gd name="T2" fmla="*/ 167 w 297"/>
                <a:gd name="T3" fmla="*/ 261 h 280"/>
                <a:gd name="T4" fmla="*/ 31 w 297"/>
                <a:gd name="T5" fmla="*/ 133 h 280"/>
                <a:gd name="T6" fmla="*/ 27 w 297"/>
                <a:gd name="T7" fmla="*/ 30 h 280"/>
                <a:gd name="T8" fmla="*/ 130 w 297"/>
                <a:gd name="T9" fmla="*/ 27 h 280"/>
                <a:gd name="T10" fmla="*/ 266 w 297"/>
                <a:gd name="T11" fmla="*/ 155 h 280"/>
                <a:gd name="T12" fmla="*/ 269 w 297"/>
                <a:gd name="T13" fmla="*/ 258 h 280"/>
                <a:gd name="T14" fmla="*/ 216 w 297"/>
                <a:gd name="T15" fmla="*/ 280 h 2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7" h="280">
                  <a:moveTo>
                    <a:pt x="216" y="280"/>
                  </a:moveTo>
                  <a:cubicBezTo>
                    <a:pt x="199" y="280"/>
                    <a:pt x="181" y="274"/>
                    <a:pt x="167" y="261"/>
                  </a:cubicBezTo>
                  <a:lnTo>
                    <a:pt x="31" y="133"/>
                  </a:lnTo>
                  <a:cubicBezTo>
                    <a:pt x="1" y="105"/>
                    <a:pt x="0" y="59"/>
                    <a:pt x="27" y="30"/>
                  </a:cubicBezTo>
                  <a:cubicBezTo>
                    <a:pt x="55" y="1"/>
                    <a:pt x="101" y="0"/>
                    <a:pt x="130" y="27"/>
                  </a:cubicBezTo>
                  <a:lnTo>
                    <a:pt x="266" y="155"/>
                  </a:lnTo>
                  <a:cubicBezTo>
                    <a:pt x="295" y="182"/>
                    <a:pt x="297" y="228"/>
                    <a:pt x="269" y="258"/>
                  </a:cubicBezTo>
                  <a:cubicBezTo>
                    <a:pt x="255" y="273"/>
                    <a:pt x="236" y="280"/>
                    <a:pt x="216" y="28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Freeform 8">
              <a:extLst>
                <a:ext uri="{FF2B5EF4-FFF2-40B4-BE49-F238E27FC236}">
                  <a16:creationId xmlns:a16="http://schemas.microsoft.com/office/drawing/2014/main" id="{4F020A13-3BCA-3934-4045-7820BEFE86D3}"/>
                </a:ext>
              </a:extLst>
            </p:cNvPr>
            <p:cNvSpPr>
              <a:spLocks/>
            </p:cNvSpPr>
            <p:nvPr/>
          </p:nvSpPr>
          <p:spPr bwMode="auto">
            <a:xfrm>
              <a:off x="3946525" y="593725"/>
              <a:ext cx="52388" cy="47625"/>
            </a:xfrm>
            <a:custGeom>
              <a:avLst/>
              <a:gdLst>
                <a:gd name="T0" fmla="*/ 325 w 405"/>
                <a:gd name="T1" fmla="*/ 377 h 377"/>
                <a:gd name="T2" fmla="*/ 276 w 405"/>
                <a:gd name="T3" fmla="*/ 358 h 377"/>
                <a:gd name="T4" fmla="*/ 32 w 405"/>
                <a:gd name="T5" fmla="*/ 134 h 377"/>
                <a:gd name="T6" fmla="*/ 27 w 405"/>
                <a:gd name="T7" fmla="*/ 32 h 377"/>
                <a:gd name="T8" fmla="*/ 130 w 405"/>
                <a:gd name="T9" fmla="*/ 27 h 377"/>
                <a:gd name="T10" fmla="*/ 374 w 405"/>
                <a:gd name="T11" fmla="*/ 251 h 377"/>
                <a:gd name="T12" fmla="*/ 378 w 405"/>
                <a:gd name="T13" fmla="*/ 354 h 377"/>
                <a:gd name="T14" fmla="*/ 325 w 405"/>
                <a:gd name="T15" fmla="*/ 377 h 3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5" h="377">
                  <a:moveTo>
                    <a:pt x="325" y="377"/>
                  </a:moveTo>
                  <a:cubicBezTo>
                    <a:pt x="307" y="377"/>
                    <a:pt x="290" y="371"/>
                    <a:pt x="276" y="358"/>
                  </a:cubicBezTo>
                  <a:lnTo>
                    <a:pt x="32" y="134"/>
                  </a:lnTo>
                  <a:cubicBezTo>
                    <a:pt x="2" y="107"/>
                    <a:pt x="0" y="61"/>
                    <a:pt x="27" y="32"/>
                  </a:cubicBezTo>
                  <a:cubicBezTo>
                    <a:pt x="54" y="2"/>
                    <a:pt x="100" y="0"/>
                    <a:pt x="130" y="27"/>
                  </a:cubicBezTo>
                  <a:lnTo>
                    <a:pt x="374" y="251"/>
                  </a:lnTo>
                  <a:cubicBezTo>
                    <a:pt x="403" y="278"/>
                    <a:pt x="405" y="324"/>
                    <a:pt x="378" y="354"/>
                  </a:cubicBezTo>
                  <a:cubicBezTo>
                    <a:pt x="364" y="369"/>
                    <a:pt x="345" y="377"/>
                    <a:pt x="325" y="3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Freeform 9">
              <a:extLst>
                <a:ext uri="{FF2B5EF4-FFF2-40B4-BE49-F238E27FC236}">
                  <a16:creationId xmlns:a16="http://schemas.microsoft.com/office/drawing/2014/main" id="{F90E6307-A69F-F826-7312-B1CEFC024BDC}"/>
                </a:ext>
              </a:extLst>
            </p:cNvPr>
            <p:cNvSpPr>
              <a:spLocks/>
            </p:cNvSpPr>
            <p:nvPr/>
          </p:nvSpPr>
          <p:spPr bwMode="auto">
            <a:xfrm>
              <a:off x="3927475" y="647700"/>
              <a:ext cx="49213" cy="47625"/>
            </a:xfrm>
            <a:custGeom>
              <a:avLst/>
              <a:gdLst>
                <a:gd name="T0" fmla="*/ 305 w 385"/>
                <a:gd name="T1" fmla="*/ 366 h 366"/>
                <a:gd name="T2" fmla="*/ 255 w 385"/>
                <a:gd name="T3" fmla="*/ 346 h 366"/>
                <a:gd name="T4" fmla="*/ 30 w 385"/>
                <a:gd name="T5" fmla="*/ 133 h 366"/>
                <a:gd name="T6" fmla="*/ 28 w 385"/>
                <a:gd name="T7" fmla="*/ 30 h 366"/>
                <a:gd name="T8" fmla="*/ 130 w 385"/>
                <a:gd name="T9" fmla="*/ 28 h 366"/>
                <a:gd name="T10" fmla="*/ 355 w 385"/>
                <a:gd name="T11" fmla="*/ 241 h 366"/>
                <a:gd name="T12" fmla="*/ 358 w 385"/>
                <a:gd name="T13" fmla="*/ 344 h 366"/>
                <a:gd name="T14" fmla="*/ 305 w 385"/>
                <a:gd name="T15" fmla="*/ 366 h 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5" h="366">
                  <a:moveTo>
                    <a:pt x="305" y="366"/>
                  </a:moveTo>
                  <a:cubicBezTo>
                    <a:pt x="287" y="366"/>
                    <a:pt x="269" y="360"/>
                    <a:pt x="255" y="346"/>
                  </a:cubicBezTo>
                  <a:lnTo>
                    <a:pt x="30" y="133"/>
                  </a:lnTo>
                  <a:cubicBezTo>
                    <a:pt x="1" y="105"/>
                    <a:pt x="0" y="59"/>
                    <a:pt x="28" y="30"/>
                  </a:cubicBezTo>
                  <a:cubicBezTo>
                    <a:pt x="55" y="1"/>
                    <a:pt x="101" y="0"/>
                    <a:pt x="130" y="28"/>
                  </a:cubicBezTo>
                  <a:lnTo>
                    <a:pt x="355" y="241"/>
                  </a:lnTo>
                  <a:cubicBezTo>
                    <a:pt x="384" y="269"/>
                    <a:pt x="385" y="315"/>
                    <a:pt x="358" y="344"/>
                  </a:cubicBezTo>
                  <a:cubicBezTo>
                    <a:pt x="343" y="359"/>
                    <a:pt x="324" y="366"/>
                    <a:pt x="305" y="36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Freeform 10">
              <a:extLst>
                <a:ext uri="{FF2B5EF4-FFF2-40B4-BE49-F238E27FC236}">
                  <a16:creationId xmlns:a16="http://schemas.microsoft.com/office/drawing/2014/main" id="{1ED7C90B-A21E-6672-DBB9-19AFEBE63D8A}"/>
                </a:ext>
              </a:extLst>
            </p:cNvPr>
            <p:cNvSpPr>
              <a:spLocks noEditPoints="1"/>
            </p:cNvSpPr>
            <p:nvPr/>
          </p:nvSpPr>
          <p:spPr bwMode="auto">
            <a:xfrm>
              <a:off x="4117975" y="365125"/>
              <a:ext cx="131763" cy="122238"/>
            </a:xfrm>
            <a:custGeom>
              <a:avLst/>
              <a:gdLst>
                <a:gd name="T0" fmla="*/ 181 w 1040"/>
                <a:gd name="T1" fmla="*/ 397 h 959"/>
                <a:gd name="T2" fmla="*/ 599 w 1040"/>
                <a:gd name="T3" fmla="*/ 785 h 959"/>
                <a:gd name="T4" fmla="*/ 809 w 1040"/>
                <a:gd name="T5" fmla="*/ 565 h 959"/>
                <a:gd name="T6" fmla="*/ 791 w 1040"/>
                <a:gd name="T7" fmla="*/ 415 h 959"/>
                <a:gd name="T8" fmla="*/ 558 w 1040"/>
                <a:gd name="T9" fmla="*/ 203 h 959"/>
                <a:gd name="T10" fmla="*/ 535 w 1040"/>
                <a:gd name="T11" fmla="*/ 183 h 959"/>
                <a:gd name="T12" fmla="*/ 453 w 1040"/>
                <a:gd name="T13" fmla="*/ 145 h 959"/>
                <a:gd name="T14" fmla="*/ 373 w 1040"/>
                <a:gd name="T15" fmla="*/ 183 h 959"/>
                <a:gd name="T16" fmla="*/ 181 w 1040"/>
                <a:gd name="T17" fmla="*/ 397 h 959"/>
                <a:gd name="T18" fmla="*/ 602 w 1040"/>
                <a:gd name="T19" fmla="*/ 959 h 959"/>
                <a:gd name="T20" fmla="*/ 552 w 1040"/>
                <a:gd name="T21" fmla="*/ 940 h 959"/>
                <a:gd name="T22" fmla="*/ 31 w 1040"/>
                <a:gd name="T23" fmla="*/ 455 h 959"/>
                <a:gd name="T24" fmla="*/ 26 w 1040"/>
                <a:gd name="T25" fmla="*/ 354 h 959"/>
                <a:gd name="T26" fmla="*/ 264 w 1040"/>
                <a:gd name="T27" fmla="*/ 87 h 959"/>
                <a:gd name="T28" fmla="*/ 453 w 1040"/>
                <a:gd name="T29" fmla="*/ 0 h 959"/>
                <a:gd name="T30" fmla="*/ 631 w 1040"/>
                <a:gd name="T31" fmla="*/ 74 h 959"/>
                <a:gd name="T32" fmla="*/ 653 w 1040"/>
                <a:gd name="T33" fmla="*/ 94 h 959"/>
                <a:gd name="T34" fmla="*/ 893 w 1040"/>
                <a:gd name="T35" fmla="*/ 312 h 959"/>
                <a:gd name="T36" fmla="*/ 918 w 1040"/>
                <a:gd name="T37" fmla="*/ 661 h 959"/>
                <a:gd name="T38" fmla="*/ 654 w 1040"/>
                <a:gd name="T39" fmla="*/ 937 h 959"/>
                <a:gd name="T40" fmla="*/ 602 w 1040"/>
                <a:gd name="T41" fmla="*/ 959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0" h="959">
                  <a:moveTo>
                    <a:pt x="181" y="397"/>
                  </a:moveTo>
                  <a:lnTo>
                    <a:pt x="599" y="785"/>
                  </a:lnTo>
                  <a:cubicBezTo>
                    <a:pt x="690" y="690"/>
                    <a:pt x="797" y="578"/>
                    <a:pt x="809" y="565"/>
                  </a:cubicBezTo>
                  <a:cubicBezTo>
                    <a:pt x="852" y="516"/>
                    <a:pt x="860" y="483"/>
                    <a:pt x="791" y="415"/>
                  </a:cubicBezTo>
                  <a:cubicBezTo>
                    <a:pt x="719" y="344"/>
                    <a:pt x="644" y="279"/>
                    <a:pt x="558" y="203"/>
                  </a:cubicBezTo>
                  <a:lnTo>
                    <a:pt x="535" y="183"/>
                  </a:lnTo>
                  <a:cubicBezTo>
                    <a:pt x="506" y="158"/>
                    <a:pt x="479" y="145"/>
                    <a:pt x="453" y="145"/>
                  </a:cubicBezTo>
                  <a:cubicBezTo>
                    <a:pt x="408" y="145"/>
                    <a:pt x="373" y="183"/>
                    <a:pt x="373" y="183"/>
                  </a:cubicBezTo>
                  <a:lnTo>
                    <a:pt x="181" y="397"/>
                  </a:lnTo>
                  <a:close/>
                  <a:moveTo>
                    <a:pt x="602" y="959"/>
                  </a:moveTo>
                  <a:cubicBezTo>
                    <a:pt x="584" y="959"/>
                    <a:pt x="566" y="953"/>
                    <a:pt x="552" y="940"/>
                  </a:cubicBezTo>
                  <a:lnTo>
                    <a:pt x="31" y="455"/>
                  </a:lnTo>
                  <a:cubicBezTo>
                    <a:pt x="2" y="428"/>
                    <a:pt x="0" y="383"/>
                    <a:pt x="26" y="354"/>
                  </a:cubicBezTo>
                  <a:lnTo>
                    <a:pt x="264" y="87"/>
                  </a:lnTo>
                  <a:cubicBezTo>
                    <a:pt x="274" y="75"/>
                    <a:pt x="345" y="0"/>
                    <a:pt x="453" y="0"/>
                  </a:cubicBezTo>
                  <a:cubicBezTo>
                    <a:pt x="515" y="0"/>
                    <a:pt x="575" y="25"/>
                    <a:pt x="631" y="74"/>
                  </a:cubicBezTo>
                  <a:lnTo>
                    <a:pt x="653" y="94"/>
                  </a:lnTo>
                  <a:cubicBezTo>
                    <a:pt x="742" y="171"/>
                    <a:pt x="818" y="238"/>
                    <a:pt x="893" y="312"/>
                  </a:cubicBezTo>
                  <a:cubicBezTo>
                    <a:pt x="1040" y="457"/>
                    <a:pt x="987" y="582"/>
                    <a:pt x="918" y="661"/>
                  </a:cubicBezTo>
                  <a:cubicBezTo>
                    <a:pt x="897" y="684"/>
                    <a:pt x="679" y="911"/>
                    <a:pt x="654" y="937"/>
                  </a:cubicBezTo>
                  <a:cubicBezTo>
                    <a:pt x="640" y="952"/>
                    <a:pt x="621" y="959"/>
                    <a:pt x="602" y="95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Freeform 11">
              <a:extLst>
                <a:ext uri="{FF2B5EF4-FFF2-40B4-BE49-F238E27FC236}">
                  <a16:creationId xmlns:a16="http://schemas.microsoft.com/office/drawing/2014/main" id="{0C02D868-376D-0CCB-6E6D-957530BE034B}"/>
                </a:ext>
              </a:extLst>
            </p:cNvPr>
            <p:cNvSpPr>
              <a:spLocks/>
            </p:cNvSpPr>
            <p:nvPr/>
          </p:nvSpPr>
          <p:spPr bwMode="auto">
            <a:xfrm>
              <a:off x="4098925" y="401638"/>
              <a:ext cx="42863" cy="44450"/>
            </a:xfrm>
            <a:custGeom>
              <a:avLst/>
              <a:gdLst>
                <a:gd name="T0" fmla="*/ 81 w 329"/>
                <a:gd name="T1" fmla="*/ 348 h 348"/>
                <a:gd name="T2" fmla="*/ 34 w 329"/>
                <a:gd name="T3" fmla="*/ 331 h 348"/>
                <a:gd name="T4" fmla="*/ 26 w 329"/>
                <a:gd name="T5" fmla="*/ 229 h 348"/>
                <a:gd name="T6" fmla="*/ 193 w 329"/>
                <a:gd name="T7" fmla="*/ 34 h 348"/>
                <a:gd name="T8" fmla="*/ 295 w 329"/>
                <a:gd name="T9" fmla="*/ 26 h 348"/>
                <a:gd name="T10" fmla="*/ 303 w 329"/>
                <a:gd name="T11" fmla="*/ 129 h 348"/>
                <a:gd name="T12" fmla="*/ 136 w 329"/>
                <a:gd name="T13" fmla="*/ 323 h 348"/>
                <a:gd name="T14" fmla="*/ 81 w 329"/>
                <a:gd name="T15" fmla="*/ 348 h 3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48">
                  <a:moveTo>
                    <a:pt x="81" y="348"/>
                  </a:moveTo>
                  <a:cubicBezTo>
                    <a:pt x="64" y="348"/>
                    <a:pt x="47" y="343"/>
                    <a:pt x="34" y="331"/>
                  </a:cubicBezTo>
                  <a:cubicBezTo>
                    <a:pt x="3" y="305"/>
                    <a:pt x="0" y="259"/>
                    <a:pt x="26" y="229"/>
                  </a:cubicBezTo>
                  <a:lnTo>
                    <a:pt x="193" y="34"/>
                  </a:lnTo>
                  <a:cubicBezTo>
                    <a:pt x="219" y="4"/>
                    <a:pt x="265" y="0"/>
                    <a:pt x="295" y="26"/>
                  </a:cubicBezTo>
                  <a:cubicBezTo>
                    <a:pt x="325" y="53"/>
                    <a:pt x="329" y="98"/>
                    <a:pt x="303" y="129"/>
                  </a:cubicBezTo>
                  <a:lnTo>
                    <a:pt x="136" y="323"/>
                  </a:lnTo>
                  <a:cubicBezTo>
                    <a:pt x="121" y="340"/>
                    <a:pt x="101" y="348"/>
                    <a:pt x="81" y="3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Freeform 12">
              <a:extLst>
                <a:ext uri="{FF2B5EF4-FFF2-40B4-BE49-F238E27FC236}">
                  <a16:creationId xmlns:a16="http://schemas.microsoft.com/office/drawing/2014/main" id="{E1A3E170-E814-81A1-A09A-D8FD510E808A}"/>
                </a:ext>
              </a:extLst>
            </p:cNvPr>
            <p:cNvSpPr>
              <a:spLocks/>
            </p:cNvSpPr>
            <p:nvPr/>
          </p:nvSpPr>
          <p:spPr bwMode="auto">
            <a:xfrm>
              <a:off x="4170363" y="466725"/>
              <a:ext cx="36513" cy="36513"/>
            </a:xfrm>
            <a:custGeom>
              <a:avLst/>
              <a:gdLst>
                <a:gd name="T0" fmla="*/ 80 w 287"/>
                <a:gd name="T1" fmla="*/ 288 h 288"/>
                <a:gd name="T2" fmla="*/ 31 w 287"/>
                <a:gd name="T3" fmla="*/ 268 h 288"/>
                <a:gd name="T4" fmla="*/ 27 w 287"/>
                <a:gd name="T5" fmla="*/ 166 h 288"/>
                <a:gd name="T6" fmla="*/ 154 w 287"/>
                <a:gd name="T7" fmla="*/ 31 h 288"/>
                <a:gd name="T8" fmla="*/ 256 w 287"/>
                <a:gd name="T9" fmla="*/ 27 h 288"/>
                <a:gd name="T10" fmla="*/ 260 w 287"/>
                <a:gd name="T11" fmla="*/ 129 h 288"/>
                <a:gd name="T12" fmla="*/ 133 w 287"/>
                <a:gd name="T13" fmla="*/ 265 h 288"/>
                <a:gd name="T14" fmla="*/ 80 w 287"/>
                <a:gd name="T15" fmla="*/ 288 h 2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7" h="288">
                  <a:moveTo>
                    <a:pt x="80" y="288"/>
                  </a:moveTo>
                  <a:cubicBezTo>
                    <a:pt x="63" y="288"/>
                    <a:pt x="45" y="281"/>
                    <a:pt x="31" y="268"/>
                  </a:cubicBezTo>
                  <a:cubicBezTo>
                    <a:pt x="2" y="241"/>
                    <a:pt x="0" y="195"/>
                    <a:pt x="27" y="166"/>
                  </a:cubicBezTo>
                  <a:lnTo>
                    <a:pt x="154" y="31"/>
                  </a:lnTo>
                  <a:cubicBezTo>
                    <a:pt x="181" y="1"/>
                    <a:pt x="227" y="0"/>
                    <a:pt x="256" y="27"/>
                  </a:cubicBezTo>
                  <a:cubicBezTo>
                    <a:pt x="285" y="54"/>
                    <a:pt x="287" y="100"/>
                    <a:pt x="260" y="129"/>
                  </a:cubicBezTo>
                  <a:lnTo>
                    <a:pt x="133" y="265"/>
                  </a:lnTo>
                  <a:cubicBezTo>
                    <a:pt x="119" y="280"/>
                    <a:pt x="100" y="288"/>
                    <a:pt x="80" y="2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Freeform 13">
              <a:extLst>
                <a:ext uri="{FF2B5EF4-FFF2-40B4-BE49-F238E27FC236}">
                  <a16:creationId xmlns:a16="http://schemas.microsoft.com/office/drawing/2014/main" id="{58B48934-6D61-AACA-8208-E237FCBCAC30}"/>
                </a:ext>
              </a:extLst>
            </p:cNvPr>
            <p:cNvSpPr>
              <a:spLocks/>
            </p:cNvSpPr>
            <p:nvPr/>
          </p:nvSpPr>
          <p:spPr bwMode="auto">
            <a:xfrm>
              <a:off x="4135438" y="484188"/>
              <a:ext cx="17463" cy="19050"/>
            </a:xfrm>
            <a:custGeom>
              <a:avLst/>
              <a:gdLst>
                <a:gd name="T0" fmla="*/ 72 w 145"/>
                <a:gd name="T1" fmla="*/ 145 h 145"/>
                <a:gd name="T2" fmla="*/ 21 w 145"/>
                <a:gd name="T3" fmla="*/ 124 h 145"/>
                <a:gd name="T4" fmla="*/ 0 w 145"/>
                <a:gd name="T5" fmla="*/ 73 h 145"/>
                <a:gd name="T6" fmla="*/ 21 w 145"/>
                <a:gd name="T7" fmla="*/ 21 h 145"/>
                <a:gd name="T8" fmla="*/ 72 w 145"/>
                <a:gd name="T9" fmla="*/ 0 h 145"/>
                <a:gd name="T10" fmla="*/ 124 w 145"/>
                <a:gd name="T11" fmla="*/ 21 h 145"/>
                <a:gd name="T12" fmla="*/ 145 w 145"/>
                <a:gd name="T13" fmla="*/ 73 h 145"/>
                <a:gd name="T14" fmla="*/ 124 w 145"/>
                <a:gd name="T15" fmla="*/ 124 h 145"/>
                <a:gd name="T16" fmla="*/ 72 w 145"/>
                <a:gd name="T1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72" y="145"/>
                  </a:moveTo>
                  <a:cubicBezTo>
                    <a:pt x="53" y="145"/>
                    <a:pt x="35" y="137"/>
                    <a:pt x="21" y="124"/>
                  </a:cubicBezTo>
                  <a:cubicBezTo>
                    <a:pt x="8" y="110"/>
                    <a:pt x="0" y="91"/>
                    <a:pt x="0" y="73"/>
                  </a:cubicBezTo>
                  <a:cubicBezTo>
                    <a:pt x="0" y="53"/>
                    <a:pt x="8" y="35"/>
                    <a:pt x="21" y="21"/>
                  </a:cubicBezTo>
                  <a:cubicBezTo>
                    <a:pt x="35" y="8"/>
                    <a:pt x="53" y="0"/>
                    <a:pt x="72" y="0"/>
                  </a:cubicBezTo>
                  <a:cubicBezTo>
                    <a:pt x="92" y="0"/>
                    <a:pt x="110" y="8"/>
                    <a:pt x="124" y="21"/>
                  </a:cubicBezTo>
                  <a:cubicBezTo>
                    <a:pt x="137" y="35"/>
                    <a:pt x="145" y="53"/>
                    <a:pt x="145" y="73"/>
                  </a:cubicBezTo>
                  <a:cubicBezTo>
                    <a:pt x="145" y="91"/>
                    <a:pt x="137" y="110"/>
                    <a:pt x="124" y="124"/>
                  </a:cubicBezTo>
                  <a:cubicBezTo>
                    <a:pt x="110" y="137"/>
                    <a:pt x="92" y="145"/>
                    <a:pt x="72" y="1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Freeform 14">
              <a:extLst>
                <a:ext uri="{FF2B5EF4-FFF2-40B4-BE49-F238E27FC236}">
                  <a16:creationId xmlns:a16="http://schemas.microsoft.com/office/drawing/2014/main" id="{BDFA842C-C88E-6BEF-15E1-C2D56307C7C9}"/>
                </a:ext>
              </a:extLst>
            </p:cNvPr>
            <p:cNvSpPr>
              <a:spLocks/>
            </p:cNvSpPr>
            <p:nvPr/>
          </p:nvSpPr>
          <p:spPr bwMode="auto">
            <a:xfrm>
              <a:off x="4008438" y="498475"/>
              <a:ext cx="131763" cy="138113"/>
            </a:xfrm>
            <a:custGeom>
              <a:avLst/>
              <a:gdLst>
                <a:gd name="T0" fmla="*/ 80 w 1028"/>
                <a:gd name="T1" fmla="*/ 1078 h 1078"/>
                <a:gd name="T2" fmla="*/ 31 w 1028"/>
                <a:gd name="T3" fmla="*/ 1058 h 1078"/>
                <a:gd name="T4" fmla="*/ 28 w 1028"/>
                <a:gd name="T5" fmla="*/ 956 h 1078"/>
                <a:gd name="T6" fmla="*/ 895 w 1028"/>
                <a:gd name="T7" fmla="*/ 31 h 1078"/>
                <a:gd name="T8" fmla="*/ 997 w 1028"/>
                <a:gd name="T9" fmla="*/ 28 h 1078"/>
                <a:gd name="T10" fmla="*/ 1000 w 1028"/>
                <a:gd name="T11" fmla="*/ 130 h 1078"/>
                <a:gd name="T12" fmla="*/ 133 w 1028"/>
                <a:gd name="T13" fmla="*/ 1054 h 1078"/>
                <a:gd name="T14" fmla="*/ 80 w 1028"/>
                <a:gd name="T15" fmla="*/ 1078 h 10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8" h="1078">
                  <a:moveTo>
                    <a:pt x="80" y="1078"/>
                  </a:moveTo>
                  <a:cubicBezTo>
                    <a:pt x="63" y="1078"/>
                    <a:pt x="45" y="1071"/>
                    <a:pt x="31" y="1058"/>
                  </a:cubicBezTo>
                  <a:cubicBezTo>
                    <a:pt x="2" y="1031"/>
                    <a:pt x="0" y="985"/>
                    <a:pt x="28" y="956"/>
                  </a:cubicBezTo>
                  <a:cubicBezTo>
                    <a:pt x="33" y="949"/>
                    <a:pt x="610" y="332"/>
                    <a:pt x="895" y="31"/>
                  </a:cubicBezTo>
                  <a:cubicBezTo>
                    <a:pt x="923" y="2"/>
                    <a:pt x="968" y="0"/>
                    <a:pt x="997" y="28"/>
                  </a:cubicBezTo>
                  <a:cubicBezTo>
                    <a:pt x="1027" y="55"/>
                    <a:pt x="1028" y="101"/>
                    <a:pt x="1000" y="130"/>
                  </a:cubicBezTo>
                  <a:cubicBezTo>
                    <a:pt x="716" y="432"/>
                    <a:pt x="139" y="1048"/>
                    <a:pt x="133" y="1054"/>
                  </a:cubicBezTo>
                  <a:cubicBezTo>
                    <a:pt x="119" y="1070"/>
                    <a:pt x="100" y="1078"/>
                    <a:pt x="80" y="107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Freeform 15">
              <a:extLst>
                <a:ext uri="{FF2B5EF4-FFF2-40B4-BE49-F238E27FC236}">
                  <a16:creationId xmlns:a16="http://schemas.microsoft.com/office/drawing/2014/main" id="{343B5917-7E45-E731-7427-6F2E51BEBA4B}"/>
                </a:ext>
              </a:extLst>
            </p:cNvPr>
            <p:cNvSpPr>
              <a:spLocks/>
            </p:cNvSpPr>
            <p:nvPr/>
          </p:nvSpPr>
          <p:spPr bwMode="auto">
            <a:xfrm>
              <a:off x="4110038" y="463550"/>
              <a:ext cx="19050" cy="19050"/>
            </a:xfrm>
            <a:custGeom>
              <a:avLst/>
              <a:gdLst>
                <a:gd name="T0" fmla="*/ 72 w 145"/>
                <a:gd name="T1" fmla="*/ 145 h 145"/>
                <a:gd name="T2" fmla="*/ 21 w 145"/>
                <a:gd name="T3" fmla="*/ 124 h 145"/>
                <a:gd name="T4" fmla="*/ 0 w 145"/>
                <a:gd name="T5" fmla="*/ 73 h 145"/>
                <a:gd name="T6" fmla="*/ 21 w 145"/>
                <a:gd name="T7" fmla="*/ 21 h 145"/>
                <a:gd name="T8" fmla="*/ 72 w 145"/>
                <a:gd name="T9" fmla="*/ 0 h 145"/>
                <a:gd name="T10" fmla="*/ 123 w 145"/>
                <a:gd name="T11" fmla="*/ 21 h 145"/>
                <a:gd name="T12" fmla="*/ 145 w 145"/>
                <a:gd name="T13" fmla="*/ 73 h 145"/>
                <a:gd name="T14" fmla="*/ 123 w 145"/>
                <a:gd name="T15" fmla="*/ 124 h 145"/>
                <a:gd name="T16" fmla="*/ 72 w 145"/>
                <a:gd name="T1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72" y="145"/>
                  </a:moveTo>
                  <a:cubicBezTo>
                    <a:pt x="53" y="145"/>
                    <a:pt x="34" y="137"/>
                    <a:pt x="21" y="124"/>
                  </a:cubicBezTo>
                  <a:cubicBezTo>
                    <a:pt x="7" y="110"/>
                    <a:pt x="0" y="92"/>
                    <a:pt x="0" y="73"/>
                  </a:cubicBezTo>
                  <a:cubicBezTo>
                    <a:pt x="0" y="53"/>
                    <a:pt x="7" y="35"/>
                    <a:pt x="21" y="21"/>
                  </a:cubicBezTo>
                  <a:cubicBezTo>
                    <a:pt x="34" y="8"/>
                    <a:pt x="53" y="0"/>
                    <a:pt x="72" y="0"/>
                  </a:cubicBezTo>
                  <a:cubicBezTo>
                    <a:pt x="91" y="0"/>
                    <a:pt x="110" y="8"/>
                    <a:pt x="123" y="21"/>
                  </a:cubicBezTo>
                  <a:cubicBezTo>
                    <a:pt x="137" y="35"/>
                    <a:pt x="145" y="53"/>
                    <a:pt x="145" y="73"/>
                  </a:cubicBezTo>
                  <a:cubicBezTo>
                    <a:pt x="145" y="92"/>
                    <a:pt x="137" y="110"/>
                    <a:pt x="123" y="124"/>
                  </a:cubicBezTo>
                  <a:cubicBezTo>
                    <a:pt x="110" y="137"/>
                    <a:pt x="91" y="145"/>
                    <a:pt x="72" y="1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Freeform 16">
              <a:extLst>
                <a:ext uri="{FF2B5EF4-FFF2-40B4-BE49-F238E27FC236}">
                  <a16:creationId xmlns:a16="http://schemas.microsoft.com/office/drawing/2014/main" id="{AEC0DB88-294C-4325-328D-5AF95E131629}"/>
                </a:ext>
              </a:extLst>
            </p:cNvPr>
            <p:cNvSpPr>
              <a:spLocks/>
            </p:cNvSpPr>
            <p:nvPr/>
          </p:nvSpPr>
          <p:spPr bwMode="auto">
            <a:xfrm>
              <a:off x="3987800" y="477838"/>
              <a:ext cx="125413" cy="133350"/>
            </a:xfrm>
            <a:custGeom>
              <a:avLst/>
              <a:gdLst>
                <a:gd name="T0" fmla="*/ 105 w 985"/>
                <a:gd name="T1" fmla="*/ 1041 h 1041"/>
                <a:gd name="T2" fmla="*/ 0 w 985"/>
                <a:gd name="T3" fmla="*/ 942 h 1041"/>
                <a:gd name="T4" fmla="*/ 852 w 985"/>
                <a:gd name="T5" fmla="*/ 31 h 1041"/>
                <a:gd name="T6" fmla="*/ 955 w 985"/>
                <a:gd name="T7" fmla="*/ 28 h 1041"/>
                <a:gd name="T8" fmla="*/ 958 w 985"/>
                <a:gd name="T9" fmla="*/ 130 h 1041"/>
                <a:gd name="T10" fmla="*/ 105 w 985"/>
                <a:gd name="T11" fmla="*/ 1041 h 1041"/>
              </a:gdLst>
              <a:ahLst/>
              <a:cxnLst>
                <a:cxn ang="0">
                  <a:pos x="T0" y="T1"/>
                </a:cxn>
                <a:cxn ang="0">
                  <a:pos x="T2" y="T3"/>
                </a:cxn>
                <a:cxn ang="0">
                  <a:pos x="T4" y="T5"/>
                </a:cxn>
                <a:cxn ang="0">
                  <a:pos x="T6" y="T7"/>
                </a:cxn>
                <a:cxn ang="0">
                  <a:pos x="T8" y="T9"/>
                </a:cxn>
                <a:cxn ang="0">
                  <a:pos x="T10" y="T11"/>
                </a:cxn>
              </a:cxnLst>
              <a:rect l="0" t="0" r="r" b="b"/>
              <a:pathLst>
                <a:path w="985" h="1041">
                  <a:moveTo>
                    <a:pt x="105" y="1041"/>
                  </a:moveTo>
                  <a:lnTo>
                    <a:pt x="0" y="942"/>
                  </a:lnTo>
                  <a:cubicBezTo>
                    <a:pt x="0" y="942"/>
                    <a:pt x="566" y="337"/>
                    <a:pt x="852" y="31"/>
                  </a:cubicBezTo>
                  <a:cubicBezTo>
                    <a:pt x="880" y="2"/>
                    <a:pt x="925" y="0"/>
                    <a:pt x="955" y="28"/>
                  </a:cubicBezTo>
                  <a:cubicBezTo>
                    <a:pt x="984" y="55"/>
                    <a:pt x="985" y="101"/>
                    <a:pt x="958" y="130"/>
                  </a:cubicBezTo>
                  <a:cubicBezTo>
                    <a:pt x="671" y="436"/>
                    <a:pt x="105" y="1041"/>
                    <a:pt x="105" y="10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Freeform 17">
              <a:extLst>
                <a:ext uri="{FF2B5EF4-FFF2-40B4-BE49-F238E27FC236}">
                  <a16:creationId xmlns:a16="http://schemas.microsoft.com/office/drawing/2014/main" id="{B83BB64D-32CA-1539-7A83-278637E1E358}"/>
                </a:ext>
              </a:extLst>
            </p:cNvPr>
            <p:cNvSpPr>
              <a:spLocks/>
            </p:cNvSpPr>
            <p:nvPr/>
          </p:nvSpPr>
          <p:spPr bwMode="auto">
            <a:xfrm>
              <a:off x="3819525" y="350838"/>
              <a:ext cx="331305" cy="293529"/>
            </a:xfrm>
            <a:custGeom>
              <a:avLst/>
              <a:gdLst>
                <a:gd name="T0" fmla="*/ 725 w 1739"/>
                <a:gd name="T1" fmla="*/ 2536 h 2536"/>
                <a:gd name="T2" fmla="*/ 73 w 1739"/>
                <a:gd name="T3" fmla="*/ 2536 h 2536"/>
                <a:gd name="T4" fmla="*/ 0 w 1739"/>
                <a:gd name="T5" fmla="*/ 2464 h 2536"/>
                <a:gd name="T6" fmla="*/ 0 w 1739"/>
                <a:gd name="T7" fmla="*/ 73 h 2536"/>
                <a:gd name="T8" fmla="*/ 73 w 1739"/>
                <a:gd name="T9" fmla="*/ 0 h 2536"/>
                <a:gd name="T10" fmla="*/ 1667 w 1739"/>
                <a:gd name="T11" fmla="*/ 0 h 2536"/>
                <a:gd name="T12" fmla="*/ 1739 w 1739"/>
                <a:gd name="T13" fmla="*/ 73 h 2536"/>
                <a:gd name="T14" fmla="*/ 1667 w 1739"/>
                <a:gd name="T15" fmla="*/ 145 h 2536"/>
                <a:gd name="T16" fmla="*/ 145 w 1739"/>
                <a:gd name="T17" fmla="*/ 145 h 2536"/>
                <a:gd name="T18" fmla="*/ 145 w 1739"/>
                <a:gd name="T19" fmla="*/ 2391 h 2536"/>
                <a:gd name="T20" fmla="*/ 725 w 1739"/>
                <a:gd name="T21" fmla="*/ 2391 h 2536"/>
                <a:gd name="T22" fmla="*/ 798 w 1739"/>
                <a:gd name="T23" fmla="*/ 2464 h 2536"/>
                <a:gd name="T24" fmla="*/ 725 w 1739"/>
                <a:gd name="T25" fmla="*/ 2536 h 2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9" h="2536">
                  <a:moveTo>
                    <a:pt x="725" y="2536"/>
                  </a:moveTo>
                  <a:lnTo>
                    <a:pt x="73" y="2536"/>
                  </a:lnTo>
                  <a:cubicBezTo>
                    <a:pt x="33" y="2536"/>
                    <a:pt x="0" y="2504"/>
                    <a:pt x="0" y="2464"/>
                  </a:cubicBezTo>
                  <a:lnTo>
                    <a:pt x="0" y="73"/>
                  </a:lnTo>
                  <a:cubicBezTo>
                    <a:pt x="0" y="33"/>
                    <a:pt x="33" y="0"/>
                    <a:pt x="73" y="0"/>
                  </a:cubicBezTo>
                  <a:lnTo>
                    <a:pt x="1667" y="0"/>
                  </a:lnTo>
                  <a:cubicBezTo>
                    <a:pt x="1707" y="0"/>
                    <a:pt x="1739" y="33"/>
                    <a:pt x="1739" y="73"/>
                  </a:cubicBezTo>
                  <a:cubicBezTo>
                    <a:pt x="1739" y="113"/>
                    <a:pt x="1707" y="145"/>
                    <a:pt x="1667" y="145"/>
                  </a:cubicBezTo>
                  <a:lnTo>
                    <a:pt x="145" y="145"/>
                  </a:lnTo>
                  <a:lnTo>
                    <a:pt x="145" y="2391"/>
                  </a:lnTo>
                  <a:lnTo>
                    <a:pt x="725" y="2391"/>
                  </a:lnTo>
                  <a:cubicBezTo>
                    <a:pt x="765" y="2391"/>
                    <a:pt x="798" y="2424"/>
                    <a:pt x="798" y="2464"/>
                  </a:cubicBezTo>
                  <a:cubicBezTo>
                    <a:pt x="798" y="2504"/>
                    <a:pt x="765" y="2536"/>
                    <a:pt x="725" y="253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Freeform 18">
              <a:extLst>
                <a:ext uri="{FF2B5EF4-FFF2-40B4-BE49-F238E27FC236}">
                  <a16:creationId xmlns:a16="http://schemas.microsoft.com/office/drawing/2014/main" id="{EA603E04-B6DD-7904-8181-E47B95D84AEA}"/>
                </a:ext>
              </a:extLst>
            </p:cNvPr>
            <p:cNvSpPr>
              <a:spLocks/>
            </p:cNvSpPr>
            <p:nvPr/>
          </p:nvSpPr>
          <p:spPr bwMode="auto">
            <a:xfrm>
              <a:off x="4048125" y="557213"/>
              <a:ext cx="109538" cy="117475"/>
            </a:xfrm>
            <a:custGeom>
              <a:avLst/>
              <a:gdLst>
                <a:gd name="T0" fmla="*/ 785 w 857"/>
                <a:gd name="T1" fmla="*/ 917 h 917"/>
                <a:gd name="T2" fmla="*/ 72 w 857"/>
                <a:gd name="T3" fmla="*/ 917 h 917"/>
                <a:gd name="T4" fmla="*/ 0 w 857"/>
                <a:gd name="T5" fmla="*/ 845 h 917"/>
                <a:gd name="T6" fmla="*/ 72 w 857"/>
                <a:gd name="T7" fmla="*/ 772 h 917"/>
                <a:gd name="T8" fmla="*/ 712 w 857"/>
                <a:gd name="T9" fmla="*/ 772 h 917"/>
                <a:gd name="T10" fmla="*/ 712 w 857"/>
                <a:gd name="T11" fmla="*/ 72 h 917"/>
                <a:gd name="T12" fmla="*/ 785 w 857"/>
                <a:gd name="T13" fmla="*/ 0 h 917"/>
                <a:gd name="T14" fmla="*/ 857 w 857"/>
                <a:gd name="T15" fmla="*/ 72 h 917"/>
                <a:gd name="T16" fmla="*/ 857 w 857"/>
                <a:gd name="T17" fmla="*/ 845 h 917"/>
                <a:gd name="T18" fmla="*/ 785 w 857"/>
                <a:gd name="T19" fmla="*/ 917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7" h="917">
                  <a:moveTo>
                    <a:pt x="785" y="917"/>
                  </a:moveTo>
                  <a:lnTo>
                    <a:pt x="72" y="917"/>
                  </a:lnTo>
                  <a:cubicBezTo>
                    <a:pt x="32" y="917"/>
                    <a:pt x="0" y="885"/>
                    <a:pt x="0" y="845"/>
                  </a:cubicBezTo>
                  <a:cubicBezTo>
                    <a:pt x="0" y="805"/>
                    <a:pt x="32" y="772"/>
                    <a:pt x="72" y="772"/>
                  </a:cubicBezTo>
                  <a:lnTo>
                    <a:pt x="712" y="772"/>
                  </a:lnTo>
                  <a:lnTo>
                    <a:pt x="712" y="72"/>
                  </a:lnTo>
                  <a:cubicBezTo>
                    <a:pt x="712" y="32"/>
                    <a:pt x="745" y="0"/>
                    <a:pt x="785" y="0"/>
                  </a:cubicBezTo>
                  <a:cubicBezTo>
                    <a:pt x="825" y="0"/>
                    <a:pt x="857" y="32"/>
                    <a:pt x="857" y="72"/>
                  </a:cubicBezTo>
                  <a:lnTo>
                    <a:pt x="857" y="845"/>
                  </a:lnTo>
                  <a:cubicBezTo>
                    <a:pt x="857" y="885"/>
                    <a:pt x="825" y="917"/>
                    <a:pt x="785" y="9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Freeform 19">
              <a:extLst>
                <a:ext uri="{FF2B5EF4-FFF2-40B4-BE49-F238E27FC236}">
                  <a16:creationId xmlns:a16="http://schemas.microsoft.com/office/drawing/2014/main" id="{EC8D2DED-B2BC-2EDB-4D44-682ED2EB2730}"/>
                </a:ext>
              </a:extLst>
            </p:cNvPr>
            <p:cNvSpPr>
              <a:spLocks/>
            </p:cNvSpPr>
            <p:nvPr/>
          </p:nvSpPr>
          <p:spPr bwMode="auto">
            <a:xfrm>
              <a:off x="4092575" y="350838"/>
              <a:ext cx="65088" cy="25400"/>
            </a:xfrm>
            <a:custGeom>
              <a:avLst/>
              <a:gdLst>
                <a:gd name="T0" fmla="*/ 435 w 507"/>
                <a:gd name="T1" fmla="*/ 206 h 206"/>
                <a:gd name="T2" fmla="*/ 363 w 507"/>
                <a:gd name="T3" fmla="*/ 145 h 206"/>
                <a:gd name="T4" fmla="*/ 72 w 507"/>
                <a:gd name="T5" fmla="*/ 145 h 206"/>
                <a:gd name="T6" fmla="*/ 0 w 507"/>
                <a:gd name="T7" fmla="*/ 73 h 206"/>
                <a:gd name="T8" fmla="*/ 72 w 507"/>
                <a:gd name="T9" fmla="*/ 0 h 206"/>
                <a:gd name="T10" fmla="*/ 435 w 507"/>
                <a:gd name="T11" fmla="*/ 0 h 206"/>
                <a:gd name="T12" fmla="*/ 507 w 507"/>
                <a:gd name="T13" fmla="*/ 73 h 206"/>
                <a:gd name="T14" fmla="*/ 507 w 507"/>
                <a:gd name="T15" fmla="*/ 133 h 206"/>
                <a:gd name="T16" fmla="*/ 435 w 507"/>
                <a:gd name="T17"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7" h="206">
                  <a:moveTo>
                    <a:pt x="435" y="206"/>
                  </a:moveTo>
                  <a:cubicBezTo>
                    <a:pt x="399" y="206"/>
                    <a:pt x="369" y="179"/>
                    <a:pt x="363" y="145"/>
                  </a:cubicBezTo>
                  <a:lnTo>
                    <a:pt x="72" y="145"/>
                  </a:lnTo>
                  <a:cubicBezTo>
                    <a:pt x="32" y="145"/>
                    <a:pt x="0" y="113"/>
                    <a:pt x="0" y="73"/>
                  </a:cubicBezTo>
                  <a:cubicBezTo>
                    <a:pt x="0" y="33"/>
                    <a:pt x="32" y="0"/>
                    <a:pt x="72" y="0"/>
                  </a:cubicBezTo>
                  <a:lnTo>
                    <a:pt x="435" y="0"/>
                  </a:lnTo>
                  <a:cubicBezTo>
                    <a:pt x="475" y="0"/>
                    <a:pt x="507" y="33"/>
                    <a:pt x="507" y="73"/>
                  </a:cubicBezTo>
                  <a:lnTo>
                    <a:pt x="507" y="133"/>
                  </a:lnTo>
                  <a:cubicBezTo>
                    <a:pt x="507" y="173"/>
                    <a:pt x="475" y="206"/>
                    <a:pt x="435" y="20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Freeform 20">
              <a:extLst>
                <a:ext uri="{FF2B5EF4-FFF2-40B4-BE49-F238E27FC236}">
                  <a16:creationId xmlns:a16="http://schemas.microsoft.com/office/drawing/2014/main" id="{C8103A96-B37F-BCA6-BFCF-A29D026173E5}"/>
                </a:ext>
              </a:extLst>
            </p:cNvPr>
            <p:cNvSpPr>
              <a:spLocks/>
            </p:cNvSpPr>
            <p:nvPr/>
          </p:nvSpPr>
          <p:spPr bwMode="auto">
            <a:xfrm>
              <a:off x="3821113" y="352425"/>
              <a:ext cx="176213" cy="193675"/>
            </a:xfrm>
            <a:custGeom>
              <a:avLst/>
              <a:gdLst>
                <a:gd name="T0" fmla="*/ 1304 w 1376"/>
                <a:gd name="T1" fmla="*/ 1521 h 1521"/>
                <a:gd name="T2" fmla="*/ 72 w 1376"/>
                <a:gd name="T3" fmla="*/ 1521 h 1521"/>
                <a:gd name="T4" fmla="*/ 0 w 1376"/>
                <a:gd name="T5" fmla="*/ 1449 h 1521"/>
                <a:gd name="T6" fmla="*/ 0 w 1376"/>
                <a:gd name="T7" fmla="*/ 72 h 1521"/>
                <a:gd name="T8" fmla="*/ 72 w 1376"/>
                <a:gd name="T9" fmla="*/ 0 h 1521"/>
                <a:gd name="T10" fmla="*/ 1304 w 1376"/>
                <a:gd name="T11" fmla="*/ 0 h 1521"/>
                <a:gd name="T12" fmla="*/ 1376 w 1376"/>
                <a:gd name="T13" fmla="*/ 72 h 1521"/>
                <a:gd name="T14" fmla="*/ 1376 w 1376"/>
                <a:gd name="T15" fmla="*/ 627 h 1521"/>
                <a:gd name="T16" fmla="*/ 1304 w 1376"/>
                <a:gd name="T17" fmla="*/ 700 h 1521"/>
                <a:gd name="T18" fmla="*/ 1231 w 1376"/>
                <a:gd name="T19" fmla="*/ 627 h 1521"/>
                <a:gd name="T20" fmla="*/ 1231 w 1376"/>
                <a:gd name="T21" fmla="*/ 144 h 1521"/>
                <a:gd name="T22" fmla="*/ 144 w 1376"/>
                <a:gd name="T23" fmla="*/ 144 h 1521"/>
                <a:gd name="T24" fmla="*/ 144 w 1376"/>
                <a:gd name="T25" fmla="*/ 1376 h 1521"/>
                <a:gd name="T26" fmla="*/ 1231 w 1376"/>
                <a:gd name="T27" fmla="*/ 1376 h 1521"/>
                <a:gd name="T28" fmla="*/ 1231 w 1376"/>
                <a:gd name="T29" fmla="*/ 1002 h 1521"/>
                <a:gd name="T30" fmla="*/ 1304 w 1376"/>
                <a:gd name="T31" fmla="*/ 929 h 1521"/>
                <a:gd name="T32" fmla="*/ 1376 w 1376"/>
                <a:gd name="T33" fmla="*/ 1002 h 1521"/>
                <a:gd name="T34" fmla="*/ 1376 w 1376"/>
                <a:gd name="T35" fmla="*/ 1449 h 1521"/>
                <a:gd name="T36" fmla="*/ 1304 w 1376"/>
                <a:gd name="T37" fmla="*/ 1521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6" h="1521">
                  <a:moveTo>
                    <a:pt x="1304" y="1521"/>
                  </a:moveTo>
                  <a:lnTo>
                    <a:pt x="72" y="1521"/>
                  </a:lnTo>
                  <a:cubicBezTo>
                    <a:pt x="32" y="1521"/>
                    <a:pt x="0" y="1489"/>
                    <a:pt x="0" y="1449"/>
                  </a:cubicBezTo>
                  <a:lnTo>
                    <a:pt x="0" y="72"/>
                  </a:lnTo>
                  <a:cubicBezTo>
                    <a:pt x="0" y="32"/>
                    <a:pt x="32" y="0"/>
                    <a:pt x="72" y="0"/>
                  </a:cubicBezTo>
                  <a:lnTo>
                    <a:pt x="1304" y="0"/>
                  </a:lnTo>
                  <a:cubicBezTo>
                    <a:pt x="1344" y="0"/>
                    <a:pt x="1376" y="32"/>
                    <a:pt x="1376" y="72"/>
                  </a:cubicBezTo>
                  <a:lnTo>
                    <a:pt x="1376" y="627"/>
                  </a:lnTo>
                  <a:cubicBezTo>
                    <a:pt x="1376" y="668"/>
                    <a:pt x="1344" y="700"/>
                    <a:pt x="1304" y="700"/>
                  </a:cubicBezTo>
                  <a:cubicBezTo>
                    <a:pt x="1264" y="700"/>
                    <a:pt x="1231" y="668"/>
                    <a:pt x="1231" y="627"/>
                  </a:cubicBezTo>
                  <a:lnTo>
                    <a:pt x="1231" y="144"/>
                  </a:lnTo>
                  <a:lnTo>
                    <a:pt x="144" y="144"/>
                  </a:lnTo>
                  <a:lnTo>
                    <a:pt x="144" y="1376"/>
                  </a:lnTo>
                  <a:lnTo>
                    <a:pt x="1231" y="1376"/>
                  </a:lnTo>
                  <a:lnTo>
                    <a:pt x="1231" y="1002"/>
                  </a:lnTo>
                  <a:cubicBezTo>
                    <a:pt x="1231" y="962"/>
                    <a:pt x="1264" y="929"/>
                    <a:pt x="1304" y="929"/>
                  </a:cubicBezTo>
                  <a:cubicBezTo>
                    <a:pt x="1344" y="929"/>
                    <a:pt x="1376" y="962"/>
                    <a:pt x="1376" y="1002"/>
                  </a:cubicBezTo>
                  <a:lnTo>
                    <a:pt x="1376" y="1449"/>
                  </a:lnTo>
                  <a:cubicBezTo>
                    <a:pt x="1376" y="1489"/>
                    <a:pt x="1344" y="1521"/>
                    <a:pt x="1304" y="15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31" name="Oval 30">
            <a:extLst>
              <a:ext uri="{FF2B5EF4-FFF2-40B4-BE49-F238E27FC236}">
                <a16:creationId xmlns:a16="http://schemas.microsoft.com/office/drawing/2014/main" id="{E3745AAB-BB67-D67D-AE08-76F2C4BFCEDF}"/>
              </a:ext>
            </a:extLst>
          </p:cNvPr>
          <p:cNvSpPr>
            <a:spLocks noChangeAspect="1"/>
          </p:cNvSpPr>
          <p:nvPr/>
        </p:nvSpPr>
        <p:spPr>
          <a:xfrm>
            <a:off x="3796723" y="1801578"/>
            <a:ext cx="365760" cy="365760"/>
          </a:xfrm>
          <a:prstGeom prst="ellipse">
            <a:avLst/>
          </a:prstGeom>
          <a:solidFill>
            <a:schemeClr val="accent1">
              <a:lumMod val="20000"/>
              <a:lumOff val="80000"/>
            </a:schemeClr>
          </a:solidFill>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Ubuntu"/>
              <a:ea typeface="+mn-ea"/>
              <a:cs typeface="+mn-cs"/>
            </a:endParaRPr>
          </a:p>
        </p:txBody>
      </p:sp>
      <p:sp>
        <p:nvSpPr>
          <p:cNvPr id="32" name="Oval 31">
            <a:extLst>
              <a:ext uri="{FF2B5EF4-FFF2-40B4-BE49-F238E27FC236}">
                <a16:creationId xmlns:a16="http://schemas.microsoft.com/office/drawing/2014/main" id="{FA8D4D37-BCAA-01C8-F055-87D0B73E0A3E}"/>
              </a:ext>
            </a:extLst>
          </p:cNvPr>
          <p:cNvSpPr>
            <a:spLocks noChangeAspect="1"/>
          </p:cNvSpPr>
          <p:nvPr/>
        </p:nvSpPr>
        <p:spPr>
          <a:xfrm>
            <a:off x="6152460" y="1809448"/>
            <a:ext cx="365760" cy="365760"/>
          </a:xfrm>
          <a:prstGeom prst="ellipse">
            <a:avLst/>
          </a:prstGeom>
          <a:solidFill>
            <a:schemeClr val="accent1">
              <a:lumMod val="20000"/>
              <a:lumOff val="80000"/>
            </a:schemeClr>
          </a:solidFill>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Ubuntu"/>
              <a:ea typeface="+mn-ea"/>
              <a:cs typeface="+mn-cs"/>
            </a:endParaRPr>
          </a:p>
        </p:txBody>
      </p:sp>
      <p:sp>
        <p:nvSpPr>
          <p:cNvPr id="33" name="Oval 32">
            <a:extLst>
              <a:ext uri="{FF2B5EF4-FFF2-40B4-BE49-F238E27FC236}">
                <a16:creationId xmlns:a16="http://schemas.microsoft.com/office/drawing/2014/main" id="{867357EC-09E1-CC2F-42A9-6459B6168AD9}"/>
              </a:ext>
            </a:extLst>
          </p:cNvPr>
          <p:cNvSpPr>
            <a:spLocks noChangeAspect="1"/>
          </p:cNvSpPr>
          <p:nvPr/>
        </p:nvSpPr>
        <p:spPr>
          <a:xfrm>
            <a:off x="10020361" y="4853317"/>
            <a:ext cx="365760" cy="365760"/>
          </a:xfrm>
          <a:prstGeom prst="ellipse">
            <a:avLst/>
          </a:prstGeom>
          <a:solidFill>
            <a:schemeClr val="accent1">
              <a:lumMod val="20000"/>
              <a:lumOff val="80000"/>
            </a:schemeClr>
          </a:solidFill>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Ubuntu"/>
              <a:ea typeface="+mn-ea"/>
              <a:cs typeface="+mn-cs"/>
            </a:endParaRPr>
          </a:p>
        </p:txBody>
      </p:sp>
      <p:sp>
        <p:nvSpPr>
          <p:cNvPr id="34" name="Oval 33">
            <a:extLst>
              <a:ext uri="{FF2B5EF4-FFF2-40B4-BE49-F238E27FC236}">
                <a16:creationId xmlns:a16="http://schemas.microsoft.com/office/drawing/2014/main" id="{80EA2EC6-2175-22B6-889C-217A77CD7E23}"/>
              </a:ext>
            </a:extLst>
          </p:cNvPr>
          <p:cNvSpPr>
            <a:spLocks noChangeAspect="1"/>
          </p:cNvSpPr>
          <p:nvPr/>
        </p:nvSpPr>
        <p:spPr>
          <a:xfrm>
            <a:off x="8508196" y="1809448"/>
            <a:ext cx="365760" cy="365760"/>
          </a:xfrm>
          <a:prstGeom prst="ellipse">
            <a:avLst/>
          </a:prstGeom>
          <a:solidFill>
            <a:schemeClr val="accent1">
              <a:lumMod val="20000"/>
              <a:lumOff val="80000"/>
            </a:schemeClr>
          </a:solidFill>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Ubuntu"/>
              <a:ea typeface="+mn-ea"/>
              <a:cs typeface="+mn-cs"/>
            </a:endParaRPr>
          </a:p>
        </p:txBody>
      </p:sp>
      <p:sp>
        <p:nvSpPr>
          <p:cNvPr id="35" name="Oval 34">
            <a:extLst>
              <a:ext uri="{FF2B5EF4-FFF2-40B4-BE49-F238E27FC236}">
                <a16:creationId xmlns:a16="http://schemas.microsoft.com/office/drawing/2014/main" id="{D60F2BF1-115F-A623-9C1A-A92883590429}"/>
              </a:ext>
            </a:extLst>
          </p:cNvPr>
          <p:cNvSpPr>
            <a:spLocks noChangeAspect="1"/>
          </p:cNvSpPr>
          <p:nvPr/>
        </p:nvSpPr>
        <p:spPr>
          <a:xfrm>
            <a:off x="4969395" y="3319386"/>
            <a:ext cx="365760" cy="365760"/>
          </a:xfrm>
          <a:prstGeom prst="ellipse">
            <a:avLst/>
          </a:prstGeom>
          <a:solidFill>
            <a:schemeClr val="accent1">
              <a:lumMod val="20000"/>
              <a:lumOff val="80000"/>
            </a:schemeClr>
          </a:solidFill>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Ubuntu"/>
              <a:ea typeface="+mn-ea"/>
              <a:cs typeface="+mn-cs"/>
            </a:endParaRPr>
          </a:p>
        </p:txBody>
      </p:sp>
      <p:sp>
        <p:nvSpPr>
          <p:cNvPr id="36" name="Oval 35">
            <a:extLst>
              <a:ext uri="{FF2B5EF4-FFF2-40B4-BE49-F238E27FC236}">
                <a16:creationId xmlns:a16="http://schemas.microsoft.com/office/drawing/2014/main" id="{B62B2BE8-0CA3-7E33-9807-1FA65C9D8BC4}"/>
              </a:ext>
            </a:extLst>
          </p:cNvPr>
          <p:cNvSpPr>
            <a:spLocks noChangeAspect="1"/>
          </p:cNvSpPr>
          <p:nvPr/>
        </p:nvSpPr>
        <p:spPr>
          <a:xfrm>
            <a:off x="6874292" y="3319386"/>
            <a:ext cx="365760" cy="365760"/>
          </a:xfrm>
          <a:prstGeom prst="ellipse">
            <a:avLst/>
          </a:prstGeom>
          <a:solidFill>
            <a:schemeClr val="accent1">
              <a:lumMod val="20000"/>
              <a:lumOff val="80000"/>
            </a:schemeClr>
          </a:solidFill>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Ubuntu"/>
              <a:ea typeface="+mn-ea"/>
              <a:cs typeface="+mn-cs"/>
            </a:endParaRPr>
          </a:p>
        </p:txBody>
      </p:sp>
      <p:sp>
        <p:nvSpPr>
          <p:cNvPr id="37" name="Oval 36">
            <a:extLst>
              <a:ext uri="{FF2B5EF4-FFF2-40B4-BE49-F238E27FC236}">
                <a16:creationId xmlns:a16="http://schemas.microsoft.com/office/drawing/2014/main" id="{458D323B-5703-8824-AB98-8172E82A066D}"/>
              </a:ext>
            </a:extLst>
          </p:cNvPr>
          <p:cNvSpPr>
            <a:spLocks noChangeAspect="1"/>
          </p:cNvSpPr>
          <p:nvPr/>
        </p:nvSpPr>
        <p:spPr>
          <a:xfrm>
            <a:off x="8779188" y="3324108"/>
            <a:ext cx="365760" cy="365760"/>
          </a:xfrm>
          <a:prstGeom prst="ellipse">
            <a:avLst/>
          </a:prstGeom>
          <a:solidFill>
            <a:schemeClr val="accent1">
              <a:lumMod val="20000"/>
              <a:lumOff val="80000"/>
            </a:schemeClr>
          </a:solidFill>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Ubuntu"/>
              <a:ea typeface="+mn-ea"/>
              <a:cs typeface="+mn-cs"/>
            </a:endParaRPr>
          </a:p>
        </p:txBody>
      </p:sp>
      <p:sp>
        <p:nvSpPr>
          <p:cNvPr id="38" name="Oval 37">
            <a:extLst>
              <a:ext uri="{FF2B5EF4-FFF2-40B4-BE49-F238E27FC236}">
                <a16:creationId xmlns:a16="http://schemas.microsoft.com/office/drawing/2014/main" id="{7F90795C-AF4B-EC87-170A-FA5EEC36084D}"/>
              </a:ext>
            </a:extLst>
          </p:cNvPr>
          <p:cNvSpPr>
            <a:spLocks noChangeAspect="1"/>
          </p:cNvSpPr>
          <p:nvPr/>
        </p:nvSpPr>
        <p:spPr>
          <a:xfrm>
            <a:off x="2840237" y="4884016"/>
            <a:ext cx="365760" cy="365760"/>
          </a:xfrm>
          <a:prstGeom prst="ellipse">
            <a:avLst/>
          </a:prstGeom>
          <a:solidFill>
            <a:schemeClr val="accent1">
              <a:lumMod val="20000"/>
              <a:lumOff val="80000"/>
            </a:schemeClr>
          </a:solidFill>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Ubuntu"/>
              <a:ea typeface="+mn-ea"/>
              <a:cs typeface="+mn-cs"/>
            </a:endParaRPr>
          </a:p>
        </p:txBody>
      </p:sp>
      <p:sp>
        <p:nvSpPr>
          <p:cNvPr id="39" name="Oval 38">
            <a:extLst>
              <a:ext uri="{FF2B5EF4-FFF2-40B4-BE49-F238E27FC236}">
                <a16:creationId xmlns:a16="http://schemas.microsoft.com/office/drawing/2014/main" id="{23F06B2E-24BD-0AAB-F884-778050251503}"/>
              </a:ext>
            </a:extLst>
          </p:cNvPr>
          <p:cNvSpPr>
            <a:spLocks noChangeAspect="1"/>
          </p:cNvSpPr>
          <p:nvPr/>
        </p:nvSpPr>
        <p:spPr>
          <a:xfrm>
            <a:off x="5233612" y="4857144"/>
            <a:ext cx="365760" cy="365760"/>
          </a:xfrm>
          <a:prstGeom prst="ellipse">
            <a:avLst/>
          </a:prstGeom>
          <a:solidFill>
            <a:schemeClr val="accent1">
              <a:lumMod val="20000"/>
              <a:lumOff val="80000"/>
            </a:schemeClr>
          </a:solidFill>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Ubuntu"/>
              <a:ea typeface="+mn-ea"/>
              <a:cs typeface="+mn-cs"/>
            </a:endParaRPr>
          </a:p>
        </p:txBody>
      </p:sp>
      <p:sp>
        <p:nvSpPr>
          <p:cNvPr id="40" name="Oval 39">
            <a:extLst>
              <a:ext uri="{FF2B5EF4-FFF2-40B4-BE49-F238E27FC236}">
                <a16:creationId xmlns:a16="http://schemas.microsoft.com/office/drawing/2014/main" id="{0E704813-2B06-D73F-ED6F-0D794D1EB791}"/>
              </a:ext>
            </a:extLst>
          </p:cNvPr>
          <p:cNvSpPr>
            <a:spLocks noChangeAspect="1"/>
          </p:cNvSpPr>
          <p:nvPr/>
        </p:nvSpPr>
        <p:spPr>
          <a:xfrm>
            <a:off x="7626987" y="4884016"/>
            <a:ext cx="365760" cy="365760"/>
          </a:xfrm>
          <a:prstGeom prst="ellipse">
            <a:avLst/>
          </a:prstGeom>
          <a:solidFill>
            <a:schemeClr val="accent1">
              <a:lumMod val="20000"/>
              <a:lumOff val="80000"/>
            </a:schemeClr>
          </a:solidFill>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Ubuntu"/>
              <a:ea typeface="+mn-ea"/>
              <a:cs typeface="+mn-cs"/>
            </a:endParaRPr>
          </a:p>
        </p:txBody>
      </p:sp>
      <p:sp>
        <p:nvSpPr>
          <p:cNvPr id="41" name="Oval 40">
            <a:extLst>
              <a:ext uri="{FF2B5EF4-FFF2-40B4-BE49-F238E27FC236}">
                <a16:creationId xmlns:a16="http://schemas.microsoft.com/office/drawing/2014/main" id="{EEFB958F-03C2-094E-C0F9-52D9FBFB99D5}"/>
              </a:ext>
            </a:extLst>
          </p:cNvPr>
          <p:cNvSpPr>
            <a:spLocks noChangeAspect="1"/>
          </p:cNvSpPr>
          <p:nvPr/>
        </p:nvSpPr>
        <p:spPr>
          <a:xfrm>
            <a:off x="11227963" y="2562870"/>
            <a:ext cx="365760" cy="365760"/>
          </a:xfrm>
          <a:prstGeom prst="ellipse">
            <a:avLst/>
          </a:prstGeom>
          <a:solidFill>
            <a:schemeClr val="accent1">
              <a:lumMod val="20000"/>
              <a:lumOff val="80000"/>
            </a:schemeClr>
          </a:solidFill>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Ubuntu"/>
              <a:ea typeface="+mn-ea"/>
              <a:cs typeface="+mn-cs"/>
            </a:endParaRPr>
          </a:p>
        </p:txBody>
      </p:sp>
      <p:sp>
        <p:nvSpPr>
          <p:cNvPr id="42" name="Oval 41">
            <a:extLst>
              <a:ext uri="{FF2B5EF4-FFF2-40B4-BE49-F238E27FC236}">
                <a16:creationId xmlns:a16="http://schemas.microsoft.com/office/drawing/2014/main" id="{4D74CF02-55FA-1906-4704-95A2547934E8}"/>
              </a:ext>
            </a:extLst>
          </p:cNvPr>
          <p:cNvSpPr>
            <a:spLocks noChangeAspect="1"/>
          </p:cNvSpPr>
          <p:nvPr/>
        </p:nvSpPr>
        <p:spPr>
          <a:xfrm>
            <a:off x="3064498" y="3337576"/>
            <a:ext cx="365760" cy="365760"/>
          </a:xfrm>
          <a:prstGeom prst="ellipse">
            <a:avLst/>
          </a:prstGeom>
          <a:solidFill>
            <a:schemeClr val="accent1">
              <a:lumMod val="20000"/>
              <a:lumOff val="80000"/>
            </a:schemeClr>
          </a:solidFill>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Ubuntu"/>
              <a:ea typeface="+mn-ea"/>
              <a:cs typeface="+mn-cs"/>
            </a:endParaRPr>
          </a:p>
        </p:txBody>
      </p:sp>
      <p:sp>
        <p:nvSpPr>
          <p:cNvPr id="43" name="TextBox 42">
            <a:extLst>
              <a:ext uri="{FF2B5EF4-FFF2-40B4-BE49-F238E27FC236}">
                <a16:creationId xmlns:a16="http://schemas.microsoft.com/office/drawing/2014/main" id="{B3119F0D-BAF4-BCFC-32A0-F1BB1AA56E55}"/>
              </a:ext>
            </a:extLst>
          </p:cNvPr>
          <p:cNvSpPr txBox="1"/>
          <p:nvPr/>
        </p:nvSpPr>
        <p:spPr>
          <a:xfrm>
            <a:off x="649606" y="2216088"/>
            <a:ext cx="1960098"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kern="0" dirty="0">
                <a:solidFill>
                  <a:srgbClr val="FFFFFF"/>
                </a:solidFill>
                <a:latin typeface="Ubuntu"/>
              </a:rPr>
              <a:t>MARS</a:t>
            </a:r>
            <a:endParaRPr kumimoji="0" lang="fr-FR" sz="1100" b="1" i="0" u="none" strike="noStrike" kern="0" cap="none" spc="0" normalizeH="0" baseline="0" noProof="0" dirty="0">
              <a:ln>
                <a:noFill/>
              </a:ln>
              <a:solidFill>
                <a:srgbClr val="FFFFFF"/>
              </a:solidFill>
              <a:effectLst/>
              <a:uLnTx/>
              <a:uFillTx/>
              <a:latin typeface="Ubuntu"/>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kern="0" dirty="0">
                <a:solidFill>
                  <a:srgbClr val="FFFFFF"/>
                </a:solidFill>
                <a:latin typeface="Ubuntu"/>
              </a:rPr>
              <a:t>Ecoute usagers</a:t>
            </a:r>
            <a:endParaRPr kumimoji="0" lang="fr-FR" sz="1100" b="0" i="0" u="none" strike="noStrike" kern="0" cap="none" spc="0" normalizeH="0" baseline="0" noProof="0" dirty="0">
              <a:ln>
                <a:noFill/>
              </a:ln>
              <a:solidFill>
                <a:srgbClr val="FFFFFF"/>
              </a:solidFill>
              <a:effectLst/>
              <a:uLnTx/>
              <a:uFillTx/>
              <a:latin typeface="Ubuntu"/>
              <a:ea typeface="+mn-ea"/>
              <a:cs typeface="+mn-cs"/>
            </a:endParaRPr>
          </a:p>
        </p:txBody>
      </p:sp>
      <p:sp>
        <p:nvSpPr>
          <p:cNvPr id="2" name="TextBox 1">
            <a:extLst>
              <a:ext uri="{FF2B5EF4-FFF2-40B4-BE49-F238E27FC236}">
                <a16:creationId xmlns:a16="http://schemas.microsoft.com/office/drawing/2014/main" id="{158BC819-73C7-15CA-CA53-C515539B2F03}"/>
              </a:ext>
            </a:extLst>
          </p:cNvPr>
          <p:cNvSpPr txBox="1"/>
          <p:nvPr/>
        </p:nvSpPr>
        <p:spPr>
          <a:xfrm>
            <a:off x="5416492" y="2216087"/>
            <a:ext cx="1828302"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Ubuntu"/>
                <a:ea typeface="+mn-ea"/>
                <a:cs typeface="+mn-cs"/>
              </a:rPr>
              <a:t>JUIN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Ubuntu"/>
                <a:ea typeface="+mn-ea"/>
                <a:cs typeface="+mn-cs"/>
              </a:rPr>
              <a:t>Mise à jour des dossiers “</a:t>
            </a:r>
            <a:r>
              <a:rPr kumimoji="0" lang="en-US" sz="1100" b="0" i="0" u="none" strike="noStrike" kern="0" cap="none" spc="0" normalizeH="0" baseline="0" noProof="0" dirty="0" err="1">
                <a:ln>
                  <a:noFill/>
                </a:ln>
                <a:solidFill>
                  <a:srgbClr val="FFFFFF"/>
                </a:solidFill>
                <a:effectLst/>
                <a:uLnTx/>
                <a:uFillTx/>
                <a:latin typeface="Ubuntu"/>
                <a:ea typeface="+mn-ea"/>
                <a:cs typeface="+mn-cs"/>
              </a:rPr>
              <a:t>ressources</a:t>
            </a:r>
            <a:r>
              <a:rPr kumimoji="0" lang="en-US" sz="1100" b="0" i="0" u="none" strike="noStrike" kern="0" cap="none" spc="0" normalizeH="0" baseline="0" noProof="0" dirty="0">
                <a:ln>
                  <a:noFill/>
                </a:ln>
                <a:solidFill>
                  <a:srgbClr val="FFFFFF"/>
                </a:solidFill>
                <a:effectLst/>
                <a:uLnTx/>
                <a:uFillTx/>
                <a:latin typeface="Ubuntu"/>
                <a:ea typeface="+mn-ea"/>
                <a:cs typeface="+mn-cs"/>
              </a:rPr>
              <a:t> </a:t>
            </a:r>
            <a:r>
              <a:rPr kumimoji="0" lang="en-US" sz="1100" b="0" i="0" u="none" strike="noStrike" kern="0" cap="none" spc="0" normalizeH="0" baseline="0" noProof="0" dirty="0" err="1">
                <a:ln>
                  <a:noFill/>
                </a:ln>
                <a:solidFill>
                  <a:srgbClr val="FFFFFF"/>
                </a:solidFill>
                <a:effectLst/>
                <a:uLnTx/>
                <a:uFillTx/>
                <a:latin typeface="Ubuntu"/>
                <a:ea typeface="+mn-ea"/>
                <a:cs typeface="+mn-cs"/>
              </a:rPr>
              <a:t>absentes</a:t>
            </a:r>
            <a:r>
              <a:rPr kumimoji="0" lang="en-US" sz="1100" b="0" i="0" u="none" strike="noStrike" kern="0" cap="none" spc="0" normalizeH="0" baseline="0" noProof="0" dirty="0">
                <a:ln>
                  <a:noFill/>
                </a:ln>
                <a:solidFill>
                  <a:srgbClr val="FFFFFF"/>
                </a:solidFill>
                <a:effectLst/>
                <a:uLnTx/>
                <a:uFillTx/>
                <a:latin typeface="Ubuntu"/>
                <a:ea typeface="+mn-ea"/>
                <a:cs typeface="+mn-cs"/>
              </a:rPr>
              <a:t>”</a:t>
            </a:r>
          </a:p>
        </p:txBody>
      </p:sp>
      <p:sp>
        <p:nvSpPr>
          <p:cNvPr id="3" name="TextBox 2">
            <a:extLst>
              <a:ext uri="{FF2B5EF4-FFF2-40B4-BE49-F238E27FC236}">
                <a16:creationId xmlns:a16="http://schemas.microsoft.com/office/drawing/2014/main" id="{60110FB5-6ECD-12C3-1475-CA089ECF3D45}"/>
              </a:ext>
            </a:extLst>
          </p:cNvPr>
          <p:cNvSpPr txBox="1"/>
          <p:nvPr/>
        </p:nvSpPr>
        <p:spPr>
          <a:xfrm>
            <a:off x="7797801" y="1199084"/>
            <a:ext cx="178655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srgbClr val="FFFFFF"/>
                </a:solidFill>
                <a:effectLst/>
                <a:uLnTx/>
                <a:uFillTx/>
                <a:latin typeface="Ubuntu"/>
                <a:ea typeface="+mn-ea"/>
                <a:cs typeface="+mn-cs"/>
              </a:rPr>
              <a:t>JUILLET</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kern="0" dirty="0" err="1">
                <a:solidFill>
                  <a:srgbClr val="FFFFFF"/>
                </a:solidFill>
                <a:latin typeface="Ubuntu"/>
              </a:rPr>
              <a:t>PopUp</a:t>
            </a:r>
            <a:r>
              <a:rPr lang="fr-FR" sz="1100" kern="0" dirty="0">
                <a:solidFill>
                  <a:srgbClr val="FFFFFF"/>
                </a:solidFill>
                <a:latin typeface="Ubuntu"/>
              </a:rPr>
              <a:t> Caf.fr</a:t>
            </a:r>
            <a:endParaRPr kumimoji="0" lang="fr-FR" sz="1100" b="0" i="0" u="none" strike="noStrike" kern="0" cap="none" spc="0" normalizeH="0" baseline="0" noProof="0" dirty="0">
              <a:ln>
                <a:noFill/>
              </a:ln>
              <a:solidFill>
                <a:srgbClr val="FFFFFF"/>
              </a:solidFill>
              <a:effectLst/>
              <a:uLnTx/>
              <a:uFillTx/>
              <a:latin typeface="Ubuntu"/>
              <a:ea typeface="+mn-ea"/>
              <a:cs typeface="+mn-cs"/>
            </a:endParaRPr>
          </a:p>
        </p:txBody>
      </p:sp>
      <p:sp>
        <p:nvSpPr>
          <p:cNvPr id="44" name="TextBox 43">
            <a:extLst>
              <a:ext uri="{FF2B5EF4-FFF2-40B4-BE49-F238E27FC236}">
                <a16:creationId xmlns:a16="http://schemas.microsoft.com/office/drawing/2014/main" id="{90304AFE-8106-EFAB-FBD0-A1827220BCF7}"/>
              </a:ext>
            </a:extLst>
          </p:cNvPr>
          <p:cNvSpPr txBox="1"/>
          <p:nvPr/>
        </p:nvSpPr>
        <p:spPr>
          <a:xfrm>
            <a:off x="9267865" y="2284819"/>
            <a:ext cx="196009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srgbClr val="FFFFFF"/>
                </a:solidFill>
                <a:effectLst/>
                <a:uLnTx/>
                <a:uFillTx/>
                <a:latin typeface="Ubuntu"/>
                <a:ea typeface="+mn-ea"/>
                <a:cs typeface="+mn-cs"/>
              </a:rPr>
              <a:t>AOUT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FFFFFF"/>
                </a:solidFill>
                <a:effectLst/>
                <a:uLnTx/>
                <a:uFillTx/>
                <a:latin typeface="Ubuntu"/>
                <a:ea typeface="+mn-ea"/>
                <a:cs typeface="+mn-cs"/>
              </a:rPr>
              <a:t>Appels sortants (déclarations trimestrielles absentes).</a:t>
            </a:r>
          </a:p>
        </p:txBody>
      </p:sp>
      <p:sp>
        <p:nvSpPr>
          <p:cNvPr id="48" name="TextBox 47">
            <a:extLst>
              <a:ext uri="{FF2B5EF4-FFF2-40B4-BE49-F238E27FC236}">
                <a16:creationId xmlns:a16="http://schemas.microsoft.com/office/drawing/2014/main" id="{CCB8D527-1404-472E-C737-E1A820E69EFB}"/>
              </a:ext>
            </a:extLst>
          </p:cNvPr>
          <p:cNvSpPr txBox="1"/>
          <p:nvPr/>
        </p:nvSpPr>
        <p:spPr>
          <a:xfrm>
            <a:off x="2287028" y="3827655"/>
            <a:ext cx="196009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kern="0" dirty="0">
                <a:solidFill>
                  <a:srgbClr val="FFFFFF"/>
                </a:solidFill>
                <a:latin typeface="Ubuntu"/>
              </a:rPr>
              <a:t>OCTOBRE</a:t>
            </a:r>
            <a:endParaRPr kumimoji="0" lang="fr-FR" sz="1100" b="1" i="0" u="none" strike="noStrike" kern="0" cap="none" spc="0" normalizeH="0" baseline="0" noProof="0" dirty="0">
              <a:ln>
                <a:noFill/>
              </a:ln>
              <a:solidFill>
                <a:srgbClr val="FFFFFF"/>
              </a:solidFill>
              <a:effectLst/>
              <a:uLnTx/>
              <a:uFillTx/>
              <a:latin typeface="Ubuntu"/>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FFFFFF"/>
                </a:solidFill>
                <a:effectLst/>
                <a:uLnTx/>
                <a:uFillTx/>
                <a:latin typeface="Ubuntu"/>
                <a:ea typeface="+mn-ea"/>
                <a:cs typeface="+mn-cs"/>
              </a:rPr>
              <a:t>Appels sortants (déclarations trimestrielles absentes).</a:t>
            </a:r>
          </a:p>
        </p:txBody>
      </p:sp>
      <p:sp>
        <p:nvSpPr>
          <p:cNvPr id="49" name="TextBox 48">
            <a:extLst>
              <a:ext uri="{FF2B5EF4-FFF2-40B4-BE49-F238E27FC236}">
                <a16:creationId xmlns:a16="http://schemas.microsoft.com/office/drawing/2014/main" id="{B800DAB7-73F7-803E-4627-466637D8DB7C}"/>
              </a:ext>
            </a:extLst>
          </p:cNvPr>
          <p:cNvSpPr txBox="1"/>
          <p:nvPr/>
        </p:nvSpPr>
        <p:spPr>
          <a:xfrm>
            <a:off x="6352380" y="3744832"/>
            <a:ext cx="1500972" cy="9387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Ubuntu"/>
                <a:ea typeface="+mn-ea"/>
                <a:cs typeface="+mn-cs"/>
              </a:rPr>
              <a:t>SEPTEMBRE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FFFFFF"/>
                </a:solidFill>
                <a:effectLst/>
                <a:uLnTx/>
                <a:uFillTx/>
                <a:latin typeface="Ubuntu"/>
                <a:ea typeface="+mn-ea"/>
                <a:cs typeface="+mn-cs"/>
              </a:rPr>
              <a:t>Appels sortants (déclarations trimestrielles absentes).</a:t>
            </a:r>
          </a:p>
        </p:txBody>
      </p:sp>
      <p:sp>
        <p:nvSpPr>
          <p:cNvPr id="50" name="Oval 49">
            <a:extLst>
              <a:ext uri="{FF2B5EF4-FFF2-40B4-BE49-F238E27FC236}">
                <a16:creationId xmlns:a16="http://schemas.microsoft.com/office/drawing/2014/main" id="{128A6DD9-6266-0099-3DB3-1EF16A5E0B76}"/>
              </a:ext>
            </a:extLst>
          </p:cNvPr>
          <p:cNvSpPr>
            <a:spLocks noChangeAspect="1"/>
          </p:cNvSpPr>
          <p:nvPr/>
        </p:nvSpPr>
        <p:spPr>
          <a:xfrm>
            <a:off x="466000" y="4085398"/>
            <a:ext cx="365760" cy="365760"/>
          </a:xfrm>
          <a:prstGeom prst="ellipse">
            <a:avLst/>
          </a:prstGeom>
          <a:solidFill>
            <a:schemeClr val="accent1">
              <a:lumMod val="20000"/>
              <a:lumOff val="80000"/>
            </a:schemeClr>
          </a:solidFill>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Ubuntu"/>
              <a:ea typeface="+mn-ea"/>
              <a:cs typeface="+mn-cs"/>
            </a:endParaRPr>
          </a:p>
        </p:txBody>
      </p:sp>
      <p:sp>
        <p:nvSpPr>
          <p:cNvPr id="51" name="TextBox 50">
            <a:extLst>
              <a:ext uri="{FF2B5EF4-FFF2-40B4-BE49-F238E27FC236}">
                <a16:creationId xmlns:a16="http://schemas.microsoft.com/office/drawing/2014/main" id="{0146907C-3ED9-AAA0-C572-9F06DA1EFFC3}"/>
              </a:ext>
            </a:extLst>
          </p:cNvPr>
          <p:cNvSpPr txBox="1"/>
          <p:nvPr/>
        </p:nvSpPr>
        <p:spPr>
          <a:xfrm>
            <a:off x="2043068" y="5284847"/>
            <a:ext cx="1960098"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srgbClr val="FFFFFF"/>
                </a:solidFill>
                <a:effectLst/>
                <a:uLnTx/>
                <a:uFillTx/>
                <a:latin typeface="Ubuntu"/>
                <a:ea typeface="+mn-ea"/>
                <a:cs typeface="+mn-cs"/>
              </a:rPr>
              <a:t>7 ET 8  OCTOBRE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kern="0" dirty="0">
                <a:solidFill>
                  <a:srgbClr val="FFFFFF"/>
                </a:solidFill>
                <a:latin typeface="Ubuntu"/>
              </a:rPr>
              <a:t>Version informatique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FFFFFF"/>
                </a:solidFill>
                <a:effectLst/>
                <a:uLnTx/>
                <a:uFillTx/>
                <a:latin typeface="Ubuntu"/>
                <a:ea typeface="+mn-ea"/>
                <a:cs typeface="+mn-cs"/>
              </a:rPr>
              <a:t>Calcul des droits</a:t>
            </a:r>
          </a:p>
        </p:txBody>
      </p:sp>
      <p:sp>
        <p:nvSpPr>
          <p:cNvPr id="52" name="TextBox 51">
            <a:extLst>
              <a:ext uri="{FF2B5EF4-FFF2-40B4-BE49-F238E27FC236}">
                <a16:creationId xmlns:a16="http://schemas.microsoft.com/office/drawing/2014/main" id="{7BF6EE3E-A990-4190-1152-60D06562EA44}"/>
              </a:ext>
            </a:extLst>
          </p:cNvPr>
          <p:cNvSpPr txBox="1"/>
          <p:nvPr/>
        </p:nvSpPr>
        <p:spPr>
          <a:xfrm>
            <a:off x="4247126" y="5312019"/>
            <a:ext cx="2334696"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kern="0" dirty="0">
                <a:solidFill>
                  <a:srgbClr val="FFFFFF"/>
                </a:solidFill>
                <a:latin typeface="Ubuntu"/>
              </a:rPr>
              <a:t>10-15</a:t>
            </a:r>
            <a:r>
              <a:rPr kumimoji="0" lang="fr-FR" sz="1100" b="1" i="0" u="none" strike="noStrike" kern="0" cap="none" spc="0" normalizeH="0" baseline="0" noProof="0" dirty="0">
                <a:ln>
                  <a:noFill/>
                </a:ln>
                <a:solidFill>
                  <a:srgbClr val="FFFFFF"/>
                </a:solidFill>
                <a:effectLst/>
                <a:uLnTx/>
                <a:uFillTx/>
                <a:latin typeface="Ubuntu"/>
                <a:ea typeface="+mn-ea"/>
                <a:cs typeface="+mn-cs"/>
              </a:rPr>
              <a:t> OCTOBRE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FFFFFF"/>
                </a:solidFill>
                <a:effectLst/>
                <a:uLnTx/>
                <a:uFillTx/>
                <a:latin typeface="Ubuntu"/>
                <a:ea typeface="+mn-ea"/>
                <a:cs typeface="+mn-cs"/>
              </a:rPr>
              <a:t>Visualisation des droits sur « </a:t>
            </a:r>
            <a:r>
              <a:rPr kumimoji="0" lang="fr-FR" sz="1100" b="0" i="0" u="none" strike="noStrike" kern="0" cap="none" spc="0" normalizeH="0" baseline="0" noProof="0" dirty="0" err="1">
                <a:ln>
                  <a:noFill/>
                </a:ln>
                <a:solidFill>
                  <a:srgbClr val="FFFFFF"/>
                </a:solidFill>
                <a:effectLst/>
                <a:uLnTx/>
                <a:uFillTx/>
                <a:latin typeface="Ubuntu"/>
                <a:ea typeface="+mn-ea"/>
                <a:cs typeface="+mn-cs"/>
              </a:rPr>
              <a:t>MonCompte</a:t>
            </a:r>
            <a:r>
              <a:rPr kumimoji="0" lang="fr-FR" sz="1100" b="0" i="0" u="none" strike="noStrike" kern="0" cap="none" spc="0" normalizeH="0" baseline="0" noProof="0" dirty="0">
                <a:ln>
                  <a:noFill/>
                </a:ln>
                <a:solidFill>
                  <a:srgbClr val="FFFFFF"/>
                </a:solidFill>
                <a:effectLst/>
                <a:uLnTx/>
                <a:uFillTx/>
                <a:latin typeface="Ubuntu"/>
                <a:ea typeface="+mn-ea"/>
                <a:cs typeface="+mn-cs"/>
              </a:rPr>
              <a:t> »</a:t>
            </a:r>
          </a:p>
        </p:txBody>
      </p:sp>
      <p:sp>
        <p:nvSpPr>
          <p:cNvPr id="53" name="TextBox 52">
            <a:extLst>
              <a:ext uri="{FF2B5EF4-FFF2-40B4-BE49-F238E27FC236}">
                <a16:creationId xmlns:a16="http://schemas.microsoft.com/office/drawing/2014/main" id="{50AE0E40-1921-73A6-C635-64D8FBFBC07B}"/>
              </a:ext>
            </a:extLst>
          </p:cNvPr>
          <p:cNvSpPr txBox="1"/>
          <p:nvPr/>
        </p:nvSpPr>
        <p:spPr>
          <a:xfrm>
            <a:off x="6829817" y="5290501"/>
            <a:ext cx="1960098"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Ubuntu"/>
                <a:ea typeface="+mn-ea"/>
                <a:cs typeface="+mn-cs"/>
              </a:rPr>
              <a:t>6 NOVEMBRE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0" dirty="0" err="1">
                <a:solidFill>
                  <a:srgbClr val="FFFFFF"/>
                </a:solidFill>
                <a:latin typeface="Ubuntu"/>
              </a:rPr>
              <a:t>Paiements</a:t>
            </a:r>
            <a:endParaRPr kumimoji="0" lang="en-US" sz="1100" b="0" i="0" u="none" strike="noStrike" kern="0" cap="none" spc="0" normalizeH="0" baseline="0" noProof="0" dirty="0">
              <a:ln>
                <a:noFill/>
              </a:ln>
              <a:solidFill>
                <a:srgbClr val="FFFFFF"/>
              </a:solidFill>
              <a:effectLst/>
              <a:uLnTx/>
              <a:uFillTx/>
              <a:latin typeface="Ubuntu"/>
              <a:ea typeface="+mn-ea"/>
              <a:cs typeface="+mn-cs"/>
            </a:endParaRPr>
          </a:p>
        </p:txBody>
      </p:sp>
      <p:sp>
        <p:nvSpPr>
          <p:cNvPr id="54" name="TextBox 53">
            <a:extLst>
              <a:ext uri="{FF2B5EF4-FFF2-40B4-BE49-F238E27FC236}">
                <a16:creationId xmlns:a16="http://schemas.microsoft.com/office/drawing/2014/main" id="{56D7B9B9-65DF-F5FB-2827-D63D60FD12EC}"/>
              </a:ext>
            </a:extLst>
          </p:cNvPr>
          <p:cNvSpPr txBox="1"/>
          <p:nvPr/>
        </p:nvSpPr>
        <p:spPr>
          <a:xfrm>
            <a:off x="9426514" y="5248202"/>
            <a:ext cx="2029778" cy="9387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srgbClr val="FFFFFF"/>
                </a:solidFill>
                <a:effectLst/>
                <a:uLnTx/>
                <a:uFillTx/>
                <a:latin typeface="Ubuntu"/>
                <a:ea typeface="+mn-ea"/>
                <a:cs typeface="+mn-cs"/>
              </a:rPr>
              <a:t>Au fil de l’eau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FFFFFF"/>
                </a:solidFill>
                <a:effectLst/>
                <a:uLnTx/>
                <a:uFillTx/>
                <a:latin typeface="Ubuntu"/>
                <a:ea typeface="+mn-ea"/>
                <a:cs typeface="+mn-cs"/>
              </a:rPr>
              <a:t>Calcul des droits pour les personnes restées en «  conjugalisé » ou nouveaux bénéficiaires.</a:t>
            </a:r>
          </a:p>
        </p:txBody>
      </p:sp>
      <p:pic>
        <p:nvPicPr>
          <p:cNvPr id="57" name="Picture 56">
            <a:extLst>
              <a:ext uri="{FF2B5EF4-FFF2-40B4-BE49-F238E27FC236}">
                <a16:creationId xmlns:a16="http://schemas.microsoft.com/office/drawing/2014/main" id="{7FD1EFF3-F612-A7B5-35F4-960A65857FB7}"/>
              </a:ext>
            </a:extLst>
          </p:cNvPr>
          <p:cNvPicPr>
            <a:picLocks noChangeAspect="1"/>
          </p:cNvPicPr>
          <p:nvPr/>
        </p:nvPicPr>
        <p:blipFill>
          <a:blip r:embed="rId3"/>
          <a:stretch>
            <a:fillRect/>
          </a:stretch>
        </p:blipFill>
        <p:spPr>
          <a:xfrm>
            <a:off x="489944" y="1671262"/>
            <a:ext cx="328804" cy="328804"/>
          </a:xfrm>
          <a:prstGeom prst="rect">
            <a:avLst/>
          </a:prstGeom>
        </p:spPr>
      </p:pic>
      <p:pic>
        <p:nvPicPr>
          <p:cNvPr id="59" name="Picture 58">
            <a:extLst>
              <a:ext uri="{FF2B5EF4-FFF2-40B4-BE49-F238E27FC236}">
                <a16:creationId xmlns:a16="http://schemas.microsoft.com/office/drawing/2014/main" id="{B3A08C13-9161-DE12-F914-BDE411FC5711}"/>
              </a:ext>
            </a:extLst>
          </p:cNvPr>
          <p:cNvPicPr>
            <a:picLocks noChangeAspect="1"/>
          </p:cNvPicPr>
          <p:nvPr/>
        </p:nvPicPr>
        <p:blipFill>
          <a:blip r:embed="rId4"/>
          <a:stretch>
            <a:fillRect/>
          </a:stretch>
        </p:blipFill>
        <p:spPr>
          <a:xfrm>
            <a:off x="11227963" y="4830090"/>
            <a:ext cx="473611" cy="473611"/>
          </a:xfrm>
          <a:prstGeom prst="rect">
            <a:avLst/>
          </a:prstGeom>
        </p:spPr>
      </p:pic>
      <p:pic>
        <p:nvPicPr>
          <p:cNvPr id="79" name="Graphic 78" descr="Target outline">
            <a:extLst>
              <a:ext uri="{FF2B5EF4-FFF2-40B4-BE49-F238E27FC236}">
                <a16:creationId xmlns:a16="http://schemas.microsoft.com/office/drawing/2014/main" id="{1F4A7577-B60B-0B89-786B-770DF4F6AD9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20306" y="1827532"/>
            <a:ext cx="318593" cy="318593"/>
          </a:xfrm>
          <a:prstGeom prst="rect">
            <a:avLst/>
          </a:prstGeom>
        </p:spPr>
      </p:pic>
      <p:pic>
        <p:nvPicPr>
          <p:cNvPr id="81" name="Graphic 80" descr="Megaphone outline">
            <a:extLst>
              <a:ext uri="{FF2B5EF4-FFF2-40B4-BE49-F238E27FC236}">
                <a16:creationId xmlns:a16="http://schemas.microsoft.com/office/drawing/2014/main" id="{30990E97-8336-7B45-2D1F-E19B93B029C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70623" y="1831773"/>
            <a:ext cx="320040" cy="320040"/>
          </a:xfrm>
          <a:prstGeom prst="rect">
            <a:avLst/>
          </a:prstGeom>
        </p:spPr>
      </p:pic>
      <p:pic>
        <p:nvPicPr>
          <p:cNvPr id="83" name="Graphic 82" descr="Confused person outline">
            <a:extLst>
              <a:ext uri="{FF2B5EF4-FFF2-40B4-BE49-F238E27FC236}">
                <a16:creationId xmlns:a16="http://schemas.microsoft.com/office/drawing/2014/main" id="{EDDF99BB-1F1B-BBDD-137C-4D2F977A351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530659" y="1831773"/>
            <a:ext cx="320040" cy="320040"/>
          </a:xfrm>
          <a:prstGeom prst="rect">
            <a:avLst/>
          </a:prstGeom>
        </p:spPr>
      </p:pic>
      <p:pic>
        <p:nvPicPr>
          <p:cNvPr id="85" name="Graphic 84" descr="Newspaper outline">
            <a:extLst>
              <a:ext uri="{FF2B5EF4-FFF2-40B4-BE49-F238E27FC236}">
                <a16:creationId xmlns:a16="http://schemas.microsoft.com/office/drawing/2014/main" id="{047AB609-5E27-9A41-3B64-7D85C8B3A7D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259168" y="2594159"/>
            <a:ext cx="320040" cy="320040"/>
          </a:xfrm>
          <a:prstGeom prst="rect">
            <a:avLst/>
          </a:prstGeom>
        </p:spPr>
      </p:pic>
      <p:pic>
        <p:nvPicPr>
          <p:cNvPr id="95" name="Graphic 94" descr="Management outline">
            <a:extLst>
              <a:ext uri="{FF2B5EF4-FFF2-40B4-BE49-F238E27FC236}">
                <a16:creationId xmlns:a16="http://schemas.microsoft.com/office/drawing/2014/main" id="{4F05A07D-24F1-8239-88A3-0A645FCA8A9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863097" y="4899766"/>
            <a:ext cx="320040" cy="320040"/>
          </a:xfrm>
          <a:prstGeom prst="rect">
            <a:avLst/>
          </a:prstGeom>
        </p:spPr>
      </p:pic>
      <p:pic>
        <p:nvPicPr>
          <p:cNvPr id="97" name="Graphic 96" descr="Meeting outline">
            <a:extLst>
              <a:ext uri="{FF2B5EF4-FFF2-40B4-BE49-F238E27FC236}">
                <a16:creationId xmlns:a16="http://schemas.microsoft.com/office/drawing/2014/main" id="{F9302DE0-3BCD-FE46-EED7-28615FF93C0D}"/>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256472" y="4884016"/>
            <a:ext cx="320040" cy="320040"/>
          </a:xfrm>
          <a:prstGeom prst="rect">
            <a:avLst/>
          </a:prstGeom>
        </p:spPr>
      </p:pic>
      <p:pic>
        <p:nvPicPr>
          <p:cNvPr id="99" name="Graphic 98" descr="Completed outline">
            <a:extLst>
              <a:ext uri="{FF2B5EF4-FFF2-40B4-BE49-F238E27FC236}">
                <a16:creationId xmlns:a16="http://schemas.microsoft.com/office/drawing/2014/main" id="{6C5CAF65-0770-1A3D-2F39-72EBA67B3548}"/>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043221" y="4898211"/>
            <a:ext cx="320040" cy="320040"/>
          </a:xfrm>
          <a:prstGeom prst="rect">
            <a:avLst/>
          </a:prstGeom>
        </p:spPr>
      </p:pic>
      <p:pic>
        <p:nvPicPr>
          <p:cNvPr id="101" name="Graphic 100" descr="Teacher outline">
            <a:extLst>
              <a:ext uri="{FF2B5EF4-FFF2-40B4-BE49-F238E27FC236}">
                <a16:creationId xmlns:a16="http://schemas.microsoft.com/office/drawing/2014/main" id="{E80173C3-5450-422A-4C1F-7202169B6DF6}"/>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636685" y="4906875"/>
            <a:ext cx="320040" cy="320040"/>
          </a:xfrm>
          <a:prstGeom prst="rect">
            <a:avLst/>
          </a:prstGeom>
        </p:spPr>
      </p:pic>
      <p:sp>
        <p:nvSpPr>
          <p:cNvPr id="103" name="Arrow: Chevron 102">
            <a:extLst>
              <a:ext uri="{FF2B5EF4-FFF2-40B4-BE49-F238E27FC236}">
                <a16:creationId xmlns:a16="http://schemas.microsoft.com/office/drawing/2014/main" id="{4B4D8C45-D59A-9E27-EA06-9AAB76B2EBB2}"/>
              </a:ext>
            </a:extLst>
          </p:cNvPr>
          <p:cNvSpPr/>
          <p:nvPr/>
        </p:nvSpPr>
        <p:spPr>
          <a:xfrm flipV="1">
            <a:off x="7016911" y="1871942"/>
            <a:ext cx="171911" cy="21708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prstClr val="black"/>
              </a:solidFill>
              <a:effectLst/>
              <a:uLnTx/>
              <a:uFillTx/>
              <a:latin typeface="Ubuntu"/>
              <a:ea typeface="+mn-ea"/>
              <a:cs typeface="+mn-cs"/>
            </a:endParaRPr>
          </a:p>
        </p:txBody>
      </p:sp>
      <p:sp>
        <p:nvSpPr>
          <p:cNvPr id="104" name="Arrow: Chevron 103">
            <a:extLst>
              <a:ext uri="{FF2B5EF4-FFF2-40B4-BE49-F238E27FC236}">
                <a16:creationId xmlns:a16="http://schemas.microsoft.com/office/drawing/2014/main" id="{2A351561-0B9E-D3F3-F63C-69BCA3F955A5}"/>
              </a:ext>
            </a:extLst>
          </p:cNvPr>
          <p:cNvSpPr/>
          <p:nvPr/>
        </p:nvSpPr>
        <p:spPr>
          <a:xfrm flipH="1" flipV="1">
            <a:off x="3803221" y="3395672"/>
            <a:ext cx="171911" cy="21708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prstClr val="black"/>
              </a:solidFill>
              <a:effectLst/>
              <a:uLnTx/>
              <a:uFillTx/>
              <a:latin typeface="Ubuntu"/>
              <a:ea typeface="+mn-ea"/>
              <a:cs typeface="+mn-cs"/>
            </a:endParaRPr>
          </a:p>
        </p:txBody>
      </p:sp>
      <p:sp>
        <p:nvSpPr>
          <p:cNvPr id="105" name="Arrow: Chevron 104">
            <a:extLst>
              <a:ext uri="{FF2B5EF4-FFF2-40B4-BE49-F238E27FC236}">
                <a16:creationId xmlns:a16="http://schemas.microsoft.com/office/drawing/2014/main" id="{7AF4018C-4217-7DB9-991F-A80B598EE91F}"/>
              </a:ext>
            </a:extLst>
          </p:cNvPr>
          <p:cNvSpPr/>
          <p:nvPr/>
        </p:nvSpPr>
        <p:spPr>
          <a:xfrm flipV="1">
            <a:off x="6786488" y="4934443"/>
            <a:ext cx="171911" cy="21708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prstClr val="black"/>
              </a:solidFill>
              <a:effectLst/>
              <a:uLnTx/>
              <a:uFillTx/>
              <a:latin typeface="Ubuntu"/>
              <a:ea typeface="+mn-ea"/>
              <a:cs typeface="+mn-cs"/>
            </a:endParaRPr>
          </a:p>
        </p:txBody>
      </p:sp>
      <p:pic>
        <p:nvPicPr>
          <p:cNvPr id="56" name="Graphic 84" descr="Newspaper outline">
            <a:extLst>
              <a:ext uri="{FF2B5EF4-FFF2-40B4-BE49-F238E27FC236}">
                <a16:creationId xmlns:a16="http://schemas.microsoft.com/office/drawing/2014/main" id="{AC6CA507-C943-660F-2FCC-70665F3F19D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093565" y="3360436"/>
            <a:ext cx="320040" cy="320040"/>
          </a:xfrm>
          <a:prstGeom prst="rect">
            <a:avLst/>
          </a:prstGeom>
        </p:spPr>
      </p:pic>
      <p:pic>
        <p:nvPicPr>
          <p:cNvPr id="60" name="Graphic 84" descr="Newspaper outline">
            <a:extLst>
              <a:ext uri="{FF2B5EF4-FFF2-40B4-BE49-F238E27FC236}">
                <a16:creationId xmlns:a16="http://schemas.microsoft.com/office/drawing/2014/main" id="{78CB737F-C2F7-B072-6A11-23E74995967F}"/>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8100" y="3356410"/>
            <a:ext cx="320040" cy="320040"/>
          </a:xfrm>
          <a:prstGeom prst="rect">
            <a:avLst/>
          </a:prstGeom>
        </p:spPr>
      </p:pic>
      <p:sp>
        <p:nvSpPr>
          <p:cNvPr id="61" name="Arrow: Chevron 103">
            <a:extLst>
              <a:ext uri="{FF2B5EF4-FFF2-40B4-BE49-F238E27FC236}">
                <a16:creationId xmlns:a16="http://schemas.microsoft.com/office/drawing/2014/main" id="{E48EAA63-74D2-B4F9-EFAA-C63D5B1F3695}"/>
              </a:ext>
            </a:extLst>
          </p:cNvPr>
          <p:cNvSpPr/>
          <p:nvPr/>
        </p:nvSpPr>
        <p:spPr>
          <a:xfrm flipH="1" flipV="1">
            <a:off x="10020361" y="3405779"/>
            <a:ext cx="171911" cy="21708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prstClr val="black"/>
              </a:solidFill>
              <a:effectLst/>
              <a:uLnTx/>
              <a:uFillTx/>
              <a:latin typeface="Ubuntu"/>
              <a:ea typeface="+mn-ea"/>
              <a:cs typeface="+mn-cs"/>
            </a:endParaRPr>
          </a:p>
        </p:txBody>
      </p:sp>
    </p:spTree>
    <p:extLst>
      <p:ext uri="{BB962C8B-B14F-4D97-AF65-F5344CB8AC3E}">
        <p14:creationId xmlns:p14="http://schemas.microsoft.com/office/powerpoint/2010/main" val="1923154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8A701332-3927-97EC-92D7-FEC4F43D39C9}"/>
              </a:ext>
            </a:extLst>
          </p:cNvPr>
          <p:cNvSpPr>
            <a:spLocks noGrp="1"/>
          </p:cNvSpPr>
          <p:nvPr>
            <p:ph type="ctrTitle"/>
          </p:nvPr>
        </p:nvSpPr>
        <p:spPr>
          <a:xfrm>
            <a:off x="263951" y="870996"/>
            <a:ext cx="12214391" cy="2447239"/>
          </a:xfrm>
        </p:spPr>
        <p:txBody>
          <a:bodyPr wrap="square" anchor="b">
            <a:normAutofit/>
          </a:bodyPr>
          <a:lstStyle/>
          <a:p>
            <a:pPr algn="ctr"/>
            <a:r>
              <a:rPr lang="fr-FR" sz="4000" b="1" u="sng" dirty="0"/>
              <a:t>Les courriers envoyés à nos familles</a:t>
            </a:r>
            <a:endParaRPr lang="fr-FR" sz="4000" b="1" dirty="0"/>
          </a:p>
        </p:txBody>
      </p:sp>
    </p:spTree>
    <p:extLst>
      <p:ext uri="{BB962C8B-B14F-4D97-AF65-F5344CB8AC3E}">
        <p14:creationId xmlns:p14="http://schemas.microsoft.com/office/powerpoint/2010/main" val="1508015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Groupe de gens de bureau ayant une conversation à table en réunion">
            <a:extLst>
              <a:ext uri="{FF2B5EF4-FFF2-40B4-BE49-F238E27FC236}">
                <a16:creationId xmlns:a16="http://schemas.microsoft.com/office/drawing/2014/main" id="{85B407EC-4BEE-4879-BCAB-C688B763B0F7}"/>
              </a:ext>
            </a:extLst>
          </p:cNvPr>
          <p:cNvPicPr>
            <a:picLocks noChangeAspect="1" noChangeArrowheads="1"/>
          </p:cNvPicPr>
          <p:nvPr>
            <p:custDataLst>
              <p:tags r:id="rId1"/>
            </p:custDataLst>
          </p:nvPr>
        </p:nvPicPr>
        <p:blipFill rotWithShape="1">
          <a:blip r:embed="rId7">
            <a:extLst>
              <a:ext uri="{28A0092B-C50C-407E-A947-70E740481C1C}">
                <a14:useLocalDpi xmlns:a14="http://schemas.microsoft.com/office/drawing/2010/main" val="0"/>
              </a:ext>
            </a:extLst>
          </a:blip>
          <a:srcRect t="22862" b="3849"/>
          <a:stretch/>
        </p:blipFill>
        <p:spPr bwMode="auto">
          <a:xfrm>
            <a:off x="20" y="10"/>
            <a:ext cx="12191980" cy="6857990"/>
          </a:xfrm>
          <a:prstGeom prst="rect">
            <a:avLst/>
          </a:prstGeom>
          <a:solidFill>
            <a:srgbClr val="FFFFFF"/>
          </a:solidFill>
        </p:spPr>
      </p:pic>
      <p:sp>
        <p:nvSpPr>
          <p:cNvPr id="4" name="Speech Bubble: Oval 3">
            <a:extLst>
              <a:ext uri="{FF2B5EF4-FFF2-40B4-BE49-F238E27FC236}">
                <a16:creationId xmlns:a16="http://schemas.microsoft.com/office/drawing/2014/main" id="{3F978DD1-128A-4DB8-B529-C540E09970A4}"/>
              </a:ext>
            </a:extLst>
          </p:cNvPr>
          <p:cNvSpPr/>
          <p:nvPr>
            <p:custDataLst>
              <p:tags r:id="rId2"/>
            </p:custDataLst>
          </p:nvPr>
        </p:nvSpPr>
        <p:spPr>
          <a:xfrm>
            <a:off x="1554480" y="632167"/>
            <a:ext cx="3549795" cy="1078313"/>
          </a:xfrm>
          <a:prstGeom prst="wedgeEllipseCallout">
            <a:avLst>
              <a:gd name="adj1" fmla="val -18610"/>
              <a:gd name="adj2" fmla="val 85683"/>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1200">
                <a:solidFill>
                  <a:schemeClr val="tx1"/>
                </a:solidFill>
                <a:latin typeface="Lucida Handwriting"/>
              </a:rPr>
              <a:t>La </a:t>
            </a:r>
            <a:r>
              <a:rPr lang="fr-FR" sz="1200" err="1">
                <a:solidFill>
                  <a:schemeClr val="tx1"/>
                </a:solidFill>
                <a:latin typeface="Lucida Handwriting"/>
              </a:rPr>
              <a:t>déconjugalisation</a:t>
            </a:r>
            <a:r>
              <a:rPr lang="fr-FR" sz="1200">
                <a:solidFill>
                  <a:schemeClr val="tx1"/>
                </a:solidFill>
                <a:latin typeface="Lucida Handwriting"/>
              </a:rPr>
              <a:t> est une bonne réforme qui nous permettra d’être plus indépendants financièrement !</a:t>
            </a:r>
          </a:p>
        </p:txBody>
      </p:sp>
      <p:sp>
        <p:nvSpPr>
          <p:cNvPr id="7" name="Speech Bubble: Oval 6">
            <a:extLst>
              <a:ext uri="{FF2B5EF4-FFF2-40B4-BE49-F238E27FC236}">
                <a16:creationId xmlns:a16="http://schemas.microsoft.com/office/drawing/2014/main" id="{FD6BE56F-00BD-40DA-93FB-2A630B46E8B2}"/>
              </a:ext>
            </a:extLst>
          </p:cNvPr>
          <p:cNvSpPr/>
          <p:nvPr>
            <p:custDataLst>
              <p:tags r:id="rId3"/>
            </p:custDataLst>
          </p:nvPr>
        </p:nvSpPr>
        <p:spPr>
          <a:xfrm>
            <a:off x="8129731" y="253566"/>
            <a:ext cx="3097632" cy="986742"/>
          </a:xfrm>
          <a:prstGeom prst="wedgeEllipseCallout">
            <a:avLst>
              <a:gd name="adj1" fmla="val 25024"/>
              <a:gd name="adj2" fmla="val 95118"/>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a:solidFill>
                  <a:schemeClr val="tx1"/>
                </a:solidFill>
                <a:latin typeface="Lucida Handwriting" panose="03010101010101010101" pitchFamily="66" charset="0"/>
              </a:rPr>
              <a:t>Nous aimerions que la réforme entre en vigueur rapidement !</a:t>
            </a:r>
          </a:p>
        </p:txBody>
      </p:sp>
      <p:sp>
        <p:nvSpPr>
          <p:cNvPr id="8" name="Rectangle: Rounded Corners 7">
            <a:extLst>
              <a:ext uri="{FF2B5EF4-FFF2-40B4-BE49-F238E27FC236}">
                <a16:creationId xmlns:a16="http://schemas.microsoft.com/office/drawing/2014/main" id="{3043E2AF-8C58-49D3-8631-C16A64908B79}"/>
              </a:ext>
            </a:extLst>
          </p:cNvPr>
          <p:cNvSpPr/>
          <p:nvPr>
            <p:custDataLst>
              <p:tags r:id="rId4"/>
            </p:custDataLst>
          </p:nvPr>
        </p:nvSpPr>
        <p:spPr>
          <a:xfrm>
            <a:off x="0" y="-12005"/>
            <a:ext cx="6283104" cy="613458"/>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800" dirty="0">
                <a:effectLst/>
                <a:latin typeface="Calibri" panose="020F0502020204030204" pitchFamily="34" charset="0"/>
                <a:ea typeface="Calibri" panose="020F0502020204030204" pitchFamily="34" charset="0"/>
              </a:rPr>
              <a:t>La réforme de l’</a:t>
            </a:r>
            <a:r>
              <a:rPr lang="fr-FR" sz="1800" dirty="0" err="1">
                <a:effectLst/>
                <a:latin typeface="Calibri" panose="020F0502020204030204" pitchFamily="34" charset="0"/>
                <a:ea typeface="Calibri" panose="020F0502020204030204" pitchFamily="34" charset="0"/>
              </a:rPr>
              <a:t>Aah</a:t>
            </a:r>
            <a:r>
              <a:rPr lang="fr-FR" sz="1800" dirty="0">
                <a:effectLst/>
                <a:latin typeface="Calibri" panose="020F0502020204030204" pitchFamily="34" charset="0"/>
                <a:ea typeface="Calibri" panose="020F0502020204030204" pitchFamily="34" charset="0"/>
              </a:rPr>
              <a:t> qui sera mise en œuvre par les Caf et les </a:t>
            </a:r>
            <a:r>
              <a:rPr lang="fr-FR" sz="1800" dirty="0" err="1">
                <a:effectLst/>
                <a:latin typeface="Calibri" panose="020F0502020204030204" pitchFamily="34" charset="0"/>
                <a:ea typeface="Calibri" panose="020F0502020204030204" pitchFamily="34" charset="0"/>
              </a:rPr>
              <a:t>msa</a:t>
            </a:r>
            <a:r>
              <a:rPr lang="fr-FR" sz="1800" dirty="0">
                <a:effectLst/>
                <a:latin typeface="Calibri" panose="020F0502020204030204" pitchFamily="34" charset="0"/>
                <a:ea typeface="Calibri" panose="020F0502020204030204" pitchFamily="34" charset="0"/>
              </a:rPr>
              <a:t> est attendue des associations représentatives des allocataires</a:t>
            </a:r>
            <a:r>
              <a:rPr lang="fr-FR" sz="1800" i="1" dirty="0">
                <a:effectLst/>
                <a:latin typeface="Calibri" panose="020F0502020204030204" pitchFamily="34" charset="0"/>
                <a:ea typeface="Calibri" panose="020F0502020204030204" pitchFamily="34" charset="0"/>
              </a:rPr>
              <a:t>. </a:t>
            </a:r>
            <a:endParaRPr lang="fr-FR" sz="1800" dirty="0">
              <a:effectLst/>
              <a:latin typeface="Calibri" panose="020F0502020204030204" pitchFamily="34" charset="0"/>
              <a:ea typeface="Calibri" panose="020F0502020204030204" pitchFamily="34" charset="0"/>
            </a:endParaRPr>
          </a:p>
        </p:txBody>
      </p:sp>
      <p:sp>
        <p:nvSpPr>
          <p:cNvPr id="6" name="Speech Bubble: Oval 5">
            <a:extLst>
              <a:ext uri="{FF2B5EF4-FFF2-40B4-BE49-F238E27FC236}">
                <a16:creationId xmlns:a16="http://schemas.microsoft.com/office/drawing/2014/main" id="{5CBDAFE9-9327-4F22-B416-446AC45A3980}"/>
              </a:ext>
            </a:extLst>
          </p:cNvPr>
          <p:cNvSpPr/>
          <p:nvPr>
            <p:custDataLst>
              <p:tags r:id="rId5"/>
            </p:custDataLst>
          </p:nvPr>
        </p:nvSpPr>
        <p:spPr>
          <a:xfrm>
            <a:off x="5257239" y="632167"/>
            <a:ext cx="3097632" cy="986742"/>
          </a:xfrm>
          <a:prstGeom prst="wedgeEllipseCallout">
            <a:avLst>
              <a:gd name="adj1" fmla="val 2720"/>
              <a:gd name="adj2" fmla="val 93059"/>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Lucida Handwriting" panose="03010101010101010101" pitchFamily="66" charset="0"/>
              </a:rPr>
              <a:t>Attention : personne ne doit être perdant !</a:t>
            </a:r>
          </a:p>
        </p:txBody>
      </p:sp>
    </p:spTree>
    <p:extLst>
      <p:ext uri="{BB962C8B-B14F-4D97-AF65-F5344CB8AC3E}">
        <p14:creationId xmlns:p14="http://schemas.microsoft.com/office/powerpoint/2010/main" val="552596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a:extLst>
              <a:ext uri="{FF2B5EF4-FFF2-40B4-BE49-F238E27FC236}">
                <a16:creationId xmlns:a16="http://schemas.microsoft.com/office/drawing/2014/main" id="{748100E8-DE8C-9709-E4B0-83CDDC246251}"/>
              </a:ext>
            </a:extLst>
          </p:cNvPr>
          <p:cNvGraphicFramePr>
            <a:graphicFrameLocks noChangeAspect="1"/>
          </p:cNvGraphicFramePr>
          <p:nvPr>
            <p:extLst>
              <p:ext uri="{D42A27DB-BD31-4B8C-83A1-F6EECF244321}">
                <p14:modId xmlns:p14="http://schemas.microsoft.com/office/powerpoint/2010/main" val="597893310"/>
              </p:ext>
            </p:extLst>
          </p:nvPr>
        </p:nvGraphicFramePr>
        <p:xfrm>
          <a:off x="456218" y="532272"/>
          <a:ext cx="3829050" cy="6085344"/>
        </p:xfrm>
        <a:graphic>
          <a:graphicData uri="http://schemas.openxmlformats.org/presentationml/2006/ole">
            <mc:AlternateContent xmlns:mc="http://schemas.openxmlformats.org/markup-compatibility/2006">
              <mc:Choice xmlns:v="urn:schemas-microsoft-com:vml" Requires="v">
                <p:oleObj name="Acrobat Document" r:id="rId2" imgW="5667375" imgH="8020002" progId="AcroExch.Document.11">
                  <p:embed/>
                </p:oleObj>
              </mc:Choice>
              <mc:Fallback>
                <p:oleObj name="Acrobat Document" r:id="rId2" imgW="5667375" imgH="8020002" progId="AcroExch.Document.11">
                  <p:embed/>
                  <p:pic>
                    <p:nvPicPr>
                      <p:cNvPr id="0" name=""/>
                      <p:cNvPicPr/>
                      <p:nvPr/>
                    </p:nvPicPr>
                    <p:blipFill>
                      <a:blip r:embed="rId3"/>
                      <a:stretch>
                        <a:fillRect/>
                      </a:stretch>
                    </p:blipFill>
                    <p:spPr>
                      <a:xfrm>
                        <a:off x="456218" y="532272"/>
                        <a:ext cx="3829050" cy="6085344"/>
                      </a:xfrm>
                      <a:prstGeom prst="rect">
                        <a:avLst/>
                      </a:prstGeom>
                    </p:spPr>
                  </p:pic>
                </p:oleObj>
              </mc:Fallback>
            </mc:AlternateContent>
          </a:graphicData>
        </a:graphic>
      </p:graphicFrame>
      <p:graphicFrame>
        <p:nvGraphicFramePr>
          <p:cNvPr id="5" name="Objet 4">
            <a:extLst>
              <a:ext uri="{FF2B5EF4-FFF2-40B4-BE49-F238E27FC236}">
                <a16:creationId xmlns:a16="http://schemas.microsoft.com/office/drawing/2014/main" id="{4CE0CBE1-A2C1-9A5A-C4C5-137992171EA6}"/>
              </a:ext>
            </a:extLst>
          </p:cNvPr>
          <p:cNvGraphicFramePr>
            <a:graphicFrameLocks noChangeAspect="1"/>
          </p:cNvGraphicFramePr>
          <p:nvPr>
            <p:extLst>
              <p:ext uri="{D42A27DB-BD31-4B8C-83A1-F6EECF244321}">
                <p14:modId xmlns:p14="http://schemas.microsoft.com/office/powerpoint/2010/main" val="3205534634"/>
              </p:ext>
            </p:extLst>
          </p:nvPr>
        </p:nvGraphicFramePr>
        <p:xfrm>
          <a:off x="7545109" y="433633"/>
          <a:ext cx="3829050" cy="6085344"/>
        </p:xfrm>
        <a:graphic>
          <a:graphicData uri="http://schemas.openxmlformats.org/presentationml/2006/ole">
            <mc:AlternateContent xmlns:mc="http://schemas.openxmlformats.org/markup-compatibility/2006">
              <mc:Choice xmlns:v="urn:schemas-microsoft-com:vml" Requires="v">
                <p:oleObj name="Acrobat Document" r:id="rId4" imgW="5667375" imgH="8020002" progId="AcroExch.Document.11">
                  <p:embed/>
                </p:oleObj>
              </mc:Choice>
              <mc:Fallback>
                <p:oleObj name="Acrobat Document" r:id="rId4" imgW="5667375" imgH="8020002" progId="AcroExch.Document.11">
                  <p:embed/>
                  <p:pic>
                    <p:nvPicPr>
                      <p:cNvPr id="0" name=""/>
                      <p:cNvPicPr/>
                      <p:nvPr/>
                    </p:nvPicPr>
                    <p:blipFill>
                      <a:blip r:embed="rId5"/>
                      <a:stretch>
                        <a:fillRect/>
                      </a:stretch>
                    </p:blipFill>
                    <p:spPr>
                      <a:xfrm>
                        <a:off x="7545109" y="433633"/>
                        <a:ext cx="3829050" cy="6085344"/>
                      </a:xfrm>
                      <a:prstGeom prst="rect">
                        <a:avLst/>
                      </a:prstGeom>
                    </p:spPr>
                  </p:pic>
                </p:oleObj>
              </mc:Fallback>
            </mc:AlternateContent>
          </a:graphicData>
        </a:graphic>
      </p:graphicFrame>
      <p:pic>
        <p:nvPicPr>
          <p:cNvPr id="7" name="Image 6">
            <a:extLst>
              <a:ext uri="{FF2B5EF4-FFF2-40B4-BE49-F238E27FC236}">
                <a16:creationId xmlns:a16="http://schemas.microsoft.com/office/drawing/2014/main" id="{FD2D1B56-3218-7454-EF6C-5110A113FC1B}"/>
              </a:ext>
            </a:extLst>
          </p:cNvPr>
          <p:cNvPicPr>
            <a:picLocks noChangeAspect="1"/>
          </p:cNvPicPr>
          <p:nvPr/>
        </p:nvPicPr>
        <p:blipFill>
          <a:blip r:embed="rId6"/>
          <a:stretch>
            <a:fillRect/>
          </a:stretch>
        </p:blipFill>
        <p:spPr>
          <a:xfrm>
            <a:off x="4342037" y="532272"/>
            <a:ext cx="3146302" cy="1791093"/>
          </a:xfrm>
          <a:prstGeom prst="rect">
            <a:avLst/>
          </a:prstGeom>
        </p:spPr>
      </p:pic>
    </p:spTree>
    <p:extLst>
      <p:ext uri="{BB962C8B-B14F-4D97-AF65-F5344CB8AC3E}">
        <p14:creationId xmlns:p14="http://schemas.microsoft.com/office/powerpoint/2010/main" val="2373381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6EA2DED6-1C57-E9D4-E40E-EDCF11100580}"/>
              </a:ext>
            </a:extLst>
          </p:cNvPr>
          <p:cNvSpPr>
            <a:spLocks noGrp="1"/>
          </p:cNvSpPr>
          <p:nvPr>
            <p:ph type="subTitle" idx="1"/>
          </p:nvPr>
        </p:nvSpPr>
        <p:spPr>
          <a:xfrm>
            <a:off x="470800" y="2459206"/>
            <a:ext cx="11386134" cy="3338279"/>
          </a:xfrm>
        </p:spPr>
        <p:txBody>
          <a:bodyPr/>
          <a:lstStyle/>
          <a:p>
            <a:r>
              <a:rPr lang="fr-FR" dirty="0" err="1">
                <a:hlinkClick r:id="rId2"/>
              </a:rPr>
              <a:t>Déconjugalisation</a:t>
            </a:r>
            <a:r>
              <a:rPr lang="fr-FR" dirty="0">
                <a:hlinkClick r:id="rId2"/>
              </a:rPr>
              <a:t> de l’AAH : les réponses aux questions que vous vous posez ! | handicap.gouv.fr</a:t>
            </a:r>
            <a:endParaRPr lang="fr-FR" dirty="0"/>
          </a:p>
          <a:p>
            <a:endParaRPr lang="fr-FR" dirty="0"/>
          </a:p>
          <a:p>
            <a:r>
              <a:rPr lang="fr-FR" dirty="0">
                <a:hlinkClick r:id="rId3"/>
              </a:rPr>
              <a:t>Actualités Nationales | Bienvenue sur Caf.fr</a:t>
            </a:r>
            <a:endParaRPr lang="fr-FR" dirty="0"/>
          </a:p>
          <a:p>
            <a:endParaRPr lang="fr-FR" dirty="0"/>
          </a:p>
          <a:p>
            <a:r>
              <a:rPr lang="fr-FR" dirty="0">
                <a:hlinkClick r:id="rId4"/>
              </a:rPr>
              <a:t>Partenaires | Bienvenue sur Caf.fr</a:t>
            </a:r>
            <a:endParaRPr lang="fr-FR" dirty="0"/>
          </a:p>
          <a:p>
            <a:endParaRPr lang="fr-FR" dirty="0"/>
          </a:p>
          <a:p>
            <a:r>
              <a:rPr lang="fr-FR" dirty="0">
                <a:effectLst/>
                <a:hlinkClick r:id="rId5" tooltip="https://youtu.be/j9zuzem29re"/>
              </a:rPr>
              <a:t>https://youtu.be/J9ZuzEM29RE</a:t>
            </a:r>
            <a:endParaRPr lang="fr-FR" dirty="0"/>
          </a:p>
        </p:txBody>
      </p:sp>
      <p:sp>
        <p:nvSpPr>
          <p:cNvPr id="3" name="Titre 2">
            <a:extLst>
              <a:ext uri="{FF2B5EF4-FFF2-40B4-BE49-F238E27FC236}">
                <a16:creationId xmlns:a16="http://schemas.microsoft.com/office/drawing/2014/main" id="{A5869A62-227D-7212-3AEB-9FC5657BBCF4}"/>
              </a:ext>
            </a:extLst>
          </p:cNvPr>
          <p:cNvSpPr>
            <a:spLocks noGrp="1"/>
          </p:cNvSpPr>
          <p:nvPr>
            <p:ph type="ctrTitle"/>
          </p:nvPr>
        </p:nvSpPr>
        <p:spPr>
          <a:xfrm>
            <a:off x="291692" y="784094"/>
            <a:ext cx="11386134" cy="830997"/>
          </a:xfrm>
        </p:spPr>
        <p:txBody>
          <a:bodyPr/>
          <a:lstStyle/>
          <a:p>
            <a:pPr algn="ctr"/>
            <a:r>
              <a:rPr lang="fr-FR" dirty="0"/>
              <a:t>Les liens utiles </a:t>
            </a:r>
          </a:p>
        </p:txBody>
      </p:sp>
    </p:spTree>
    <p:extLst>
      <p:ext uri="{BB962C8B-B14F-4D97-AF65-F5344CB8AC3E}">
        <p14:creationId xmlns:p14="http://schemas.microsoft.com/office/powerpoint/2010/main" val="3602951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1">
            <a:extLst>
              <a:ext uri="{FF2B5EF4-FFF2-40B4-BE49-F238E27FC236}">
                <a16:creationId xmlns:a16="http://schemas.microsoft.com/office/drawing/2014/main" id="{132100CD-07BA-F77C-66F3-20AB58A4440E}"/>
              </a:ext>
            </a:extLst>
          </p:cNvPr>
          <p:cNvSpPr/>
          <p:nvPr/>
        </p:nvSpPr>
        <p:spPr>
          <a:xfrm>
            <a:off x="22562" y="0"/>
            <a:ext cx="9832813" cy="837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endParaRPr lang="fr-FR" sz="3200" b="1">
              <a:latin typeface="+mj-lt"/>
              <a:ea typeface="+mj-ea"/>
              <a:cs typeface="+mj-cs"/>
            </a:endParaRPr>
          </a:p>
        </p:txBody>
      </p:sp>
      <p:pic>
        <p:nvPicPr>
          <p:cNvPr id="16" name="Image 15">
            <a:extLst>
              <a:ext uri="{FF2B5EF4-FFF2-40B4-BE49-F238E27FC236}">
                <a16:creationId xmlns:a16="http://schemas.microsoft.com/office/drawing/2014/main" id="{BBAA87AE-0A7F-7FB7-B11D-5CADF437D7B4}"/>
              </a:ext>
            </a:extLst>
          </p:cNvPr>
          <p:cNvPicPr>
            <a:picLocks noChangeAspect="1"/>
          </p:cNvPicPr>
          <p:nvPr/>
        </p:nvPicPr>
        <p:blipFill>
          <a:blip r:embed="rId2"/>
          <a:stretch>
            <a:fillRect/>
          </a:stretch>
        </p:blipFill>
        <p:spPr>
          <a:xfrm>
            <a:off x="22562" y="1330036"/>
            <a:ext cx="11971170" cy="5437901"/>
          </a:xfrm>
          <a:prstGeom prst="rect">
            <a:avLst/>
          </a:prstGeom>
        </p:spPr>
      </p:pic>
    </p:spTree>
    <p:extLst>
      <p:ext uri="{BB962C8B-B14F-4D97-AF65-F5344CB8AC3E}">
        <p14:creationId xmlns:p14="http://schemas.microsoft.com/office/powerpoint/2010/main" val="1263948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1" name="Rectangle 79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3" name="Freeform: Shape 79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Rectangle 79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Rectangle 79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Freeform: Shape 79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1" name="Isosceles Triangle 80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3" name="Isosceles Triangle 80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TextBox 367">
            <a:extLst>
              <a:ext uri="{FF2B5EF4-FFF2-40B4-BE49-F238E27FC236}">
                <a16:creationId xmlns:a16="http://schemas.microsoft.com/office/drawing/2014/main" id="{EECBA4CC-0EC2-3AC7-535A-C54BAE950510}"/>
              </a:ext>
            </a:extLst>
          </p:cNvPr>
          <p:cNvSpPr txBox="1"/>
          <p:nvPr/>
        </p:nvSpPr>
        <p:spPr>
          <a:xfrm>
            <a:off x="3907465" y="2108790"/>
            <a:ext cx="25695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p>
        </p:txBody>
      </p:sp>
      <p:sp>
        <p:nvSpPr>
          <p:cNvPr id="369" name="TextBox 368">
            <a:extLst>
              <a:ext uri="{FF2B5EF4-FFF2-40B4-BE49-F238E27FC236}">
                <a16:creationId xmlns:a16="http://schemas.microsoft.com/office/drawing/2014/main" id="{500F2C64-C416-AC24-3A5C-9707648AA0F4}"/>
              </a:ext>
            </a:extLst>
          </p:cNvPr>
          <p:cNvSpPr txBox="1"/>
          <p:nvPr/>
        </p:nvSpPr>
        <p:spPr>
          <a:xfrm>
            <a:off x="5351720" y="4075813"/>
            <a:ext cx="275560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200">
              <a:cs typeface="Calibri"/>
            </a:endParaRPr>
          </a:p>
        </p:txBody>
      </p:sp>
      <p:sp>
        <p:nvSpPr>
          <p:cNvPr id="744" name="TextBox 743">
            <a:extLst>
              <a:ext uri="{FF2B5EF4-FFF2-40B4-BE49-F238E27FC236}">
                <a16:creationId xmlns:a16="http://schemas.microsoft.com/office/drawing/2014/main" id="{83BBB40B-3147-9C70-61B7-3C5650926DA6}"/>
              </a:ext>
            </a:extLst>
          </p:cNvPr>
          <p:cNvSpPr txBox="1"/>
          <p:nvPr/>
        </p:nvSpPr>
        <p:spPr>
          <a:xfrm>
            <a:off x="7106093" y="2064489"/>
            <a:ext cx="246320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200">
              <a:cs typeface="Calibri"/>
            </a:endParaRPr>
          </a:p>
        </p:txBody>
      </p:sp>
      <p:sp>
        <p:nvSpPr>
          <p:cNvPr id="2" name="Title 1">
            <a:extLst>
              <a:ext uri="{FF2B5EF4-FFF2-40B4-BE49-F238E27FC236}">
                <a16:creationId xmlns:a16="http://schemas.microsoft.com/office/drawing/2014/main" id="{E2820F28-0CBA-B5B2-C6AC-11C63A2F8E50}"/>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fr-FR" sz="3200" b="1" kern="1200" dirty="0">
                <a:latin typeface="+mj-lt"/>
                <a:cs typeface="Calibri Light"/>
              </a:rPr>
              <a:t>Un peu d’histoire…</a:t>
            </a:r>
          </a:p>
        </p:txBody>
      </p:sp>
      <p:graphicFrame>
        <p:nvGraphicFramePr>
          <p:cNvPr id="781" name="Diagram 781">
            <a:extLst>
              <a:ext uri="{FF2B5EF4-FFF2-40B4-BE49-F238E27FC236}">
                <a16:creationId xmlns:a16="http://schemas.microsoft.com/office/drawing/2014/main" id="{69C345A4-470A-F725-8D03-4D1F0EE7E3E3}"/>
              </a:ext>
            </a:extLst>
          </p:cNvPr>
          <p:cNvGraphicFramePr/>
          <p:nvPr>
            <p:extLst>
              <p:ext uri="{D42A27DB-BD31-4B8C-83A1-F6EECF244321}">
                <p14:modId xmlns:p14="http://schemas.microsoft.com/office/powerpoint/2010/main" val="3314636302"/>
              </p:ext>
            </p:extLst>
          </p:nvPr>
        </p:nvGraphicFramePr>
        <p:xfrm>
          <a:off x="239233" y="1139457"/>
          <a:ext cx="11881882" cy="5527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2421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
            <a:extLst>
              <a:ext uri="{FF2B5EF4-FFF2-40B4-BE49-F238E27FC236}">
                <a16:creationId xmlns:a16="http://schemas.microsoft.com/office/drawing/2014/main" id="{AF25D010-8E37-3A0A-27E2-8A22A6A8D815}"/>
              </a:ext>
            </a:extLst>
          </p:cNvPr>
          <p:cNvSpPr txBox="1">
            <a:spLocks/>
          </p:cNvSpPr>
          <p:nvPr/>
        </p:nvSpPr>
        <p:spPr>
          <a:xfrm>
            <a:off x="0" y="16509"/>
            <a:ext cx="12191999" cy="7842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800" dirty="0"/>
              <a:t>SOMMAIRE</a:t>
            </a:r>
          </a:p>
        </p:txBody>
      </p:sp>
      <p:pic>
        <p:nvPicPr>
          <p:cNvPr id="7" name="Image 6">
            <a:extLst>
              <a:ext uri="{FF2B5EF4-FFF2-40B4-BE49-F238E27FC236}">
                <a16:creationId xmlns:a16="http://schemas.microsoft.com/office/drawing/2014/main" id="{56463368-7738-7BFA-EEAE-213B7011D69C}"/>
              </a:ext>
            </a:extLst>
          </p:cNvPr>
          <p:cNvPicPr>
            <a:picLocks noChangeAspect="1"/>
          </p:cNvPicPr>
          <p:nvPr/>
        </p:nvPicPr>
        <p:blipFill>
          <a:blip r:embed="rId3"/>
          <a:stretch>
            <a:fillRect/>
          </a:stretch>
        </p:blipFill>
        <p:spPr>
          <a:xfrm>
            <a:off x="1156598" y="1346216"/>
            <a:ext cx="9878804" cy="4944165"/>
          </a:xfrm>
          <a:prstGeom prst="rect">
            <a:avLst/>
          </a:prstGeom>
        </p:spPr>
      </p:pic>
    </p:spTree>
    <p:extLst>
      <p:ext uri="{BB962C8B-B14F-4D97-AF65-F5344CB8AC3E}">
        <p14:creationId xmlns:p14="http://schemas.microsoft.com/office/powerpoint/2010/main" val="465884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ight Triangle 10">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Image 1">
            <a:extLst>
              <a:ext uri="{FF2B5EF4-FFF2-40B4-BE49-F238E27FC236}">
                <a16:creationId xmlns:a16="http://schemas.microsoft.com/office/drawing/2014/main" id="{FEEDAD76-C9B1-C46B-C55F-0D993FDC9EC9}"/>
              </a:ext>
            </a:extLst>
          </p:cNvPr>
          <p:cNvPicPr>
            <a:picLocks noChangeAspect="1"/>
          </p:cNvPicPr>
          <p:nvPr/>
        </p:nvPicPr>
        <p:blipFill>
          <a:blip r:embed="rId2"/>
          <a:stretch>
            <a:fillRect/>
          </a:stretch>
        </p:blipFill>
        <p:spPr>
          <a:xfrm>
            <a:off x="4923500" y="846200"/>
            <a:ext cx="4047242" cy="4979334"/>
          </a:xfrm>
          <a:prstGeom prst="rect">
            <a:avLst/>
          </a:prstGeom>
        </p:spPr>
      </p:pic>
      <p:pic>
        <p:nvPicPr>
          <p:cNvPr id="4" name="Image 3">
            <a:extLst>
              <a:ext uri="{FF2B5EF4-FFF2-40B4-BE49-F238E27FC236}">
                <a16:creationId xmlns:a16="http://schemas.microsoft.com/office/drawing/2014/main" id="{162BB2F4-EB20-D087-8331-A15E18DD7DEC}"/>
              </a:ext>
            </a:extLst>
          </p:cNvPr>
          <p:cNvPicPr>
            <a:picLocks noChangeAspect="1"/>
          </p:cNvPicPr>
          <p:nvPr/>
        </p:nvPicPr>
        <p:blipFill>
          <a:blip r:embed="rId3"/>
          <a:stretch>
            <a:fillRect/>
          </a:stretch>
        </p:blipFill>
        <p:spPr>
          <a:xfrm>
            <a:off x="858998" y="1079083"/>
            <a:ext cx="3905795" cy="4115374"/>
          </a:xfrm>
          <a:prstGeom prst="rect">
            <a:avLst/>
          </a:prstGeom>
        </p:spPr>
      </p:pic>
    </p:spTree>
    <p:extLst>
      <p:ext uri="{BB962C8B-B14F-4D97-AF65-F5344CB8AC3E}">
        <p14:creationId xmlns:p14="http://schemas.microsoft.com/office/powerpoint/2010/main" val="2227238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107F68A-2EE9-60F4-10C4-AF8ABAD8A200}"/>
              </a:ext>
            </a:extLst>
          </p:cNvPr>
          <p:cNvPicPr>
            <a:picLocks noChangeAspect="1"/>
          </p:cNvPicPr>
          <p:nvPr/>
        </p:nvPicPr>
        <p:blipFill>
          <a:blip r:embed="rId2"/>
          <a:stretch>
            <a:fillRect/>
          </a:stretch>
        </p:blipFill>
        <p:spPr>
          <a:xfrm>
            <a:off x="108786" y="62413"/>
            <a:ext cx="12083214" cy="6733173"/>
          </a:xfrm>
          <a:prstGeom prst="rect">
            <a:avLst/>
          </a:prstGeom>
        </p:spPr>
      </p:pic>
      <p:pic>
        <p:nvPicPr>
          <p:cNvPr id="5" name="Picture 5">
            <a:extLst>
              <a:ext uri="{FF2B5EF4-FFF2-40B4-BE49-F238E27FC236}">
                <a16:creationId xmlns:a16="http://schemas.microsoft.com/office/drawing/2014/main" id="{FFDEA3CD-29D1-366F-3EE4-5B3E1278A594}"/>
              </a:ext>
            </a:extLst>
          </p:cNvPr>
          <p:cNvPicPr>
            <a:picLocks noChangeAspect="1"/>
          </p:cNvPicPr>
          <p:nvPr/>
        </p:nvPicPr>
        <p:blipFill>
          <a:blip r:embed="rId3"/>
          <a:stretch>
            <a:fillRect/>
          </a:stretch>
        </p:blipFill>
        <p:spPr>
          <a:xfrm>
            <a:off x="6562224" y="125329"/>
            <a:ext cx="5421730" cy="3969920"/>
          </a:xfrm>
          <a:prstGeom prst="rect">
            <a:avLst/>
          </a:prstGeom>
        </p:spPr>
      </p:pic>
      <p:sp>
        <p:nvSpPr>
          <p:cNvPr id="6" name="TextBox 5">
            <a:extLst>
              <a:ext uri="{FF2B5EF4-FFF2-40B4-BE49-F238E27FC236}">
                <a16:creationId xmlns:a16="http://schemas.microsoft.com/office/drawing/2014/main" id="{865792FD-3312-22CC-3070-90BC66C7CAC0}"/>
              </a:ext>
            </a:extLst>
          </p:cNvPr>
          <p:cNvSpPr txBox="1"/>
          <p:nvPr/>
        </p:nvSpPr>
        <p:spPr>
          <a:xfrm>
            <a:off x="40105" y="488887"/>
            <a:ext cx="735657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4000" dirty="0">
                <a:latin typeface="Calibri Light"/>
                <a:cs typeface="Calibri"/>
              </a:rPr>
              <a:t>Un peu de vocabulaire…  </a:t>
            </a:r>
            <a:endParaRPr lang="fr-FR" sz="4000" dirty="0">
              <a:latin typeface="Calibri Light"/>
              <a:cs typeface="Calibri Light"/>
            </a:endParaRPr>
          </a:p>
        </p:txBody>
      </p:sp>
      <p:graphicFrame>
        <p:nvGraphicFramePr>
          <p:cNvPr id="2" name="Tableau 1">
            <a:extLst>
              <a:ext uri="{FF2B5EF4-FFF2-40B4-BE49-F238E27FC236}">
                <a16:creationId xmlns:a16="http://schemas.microsoft.com/office/drawing/2014/main" id="{714D622C-7B0C-47EC-10F8-41EBA6B4576B}"/>
              </a:ext>
            </a:extLst>
          </p:cNvPr>
          <p:cNvGraphicFramePr>
            <a:graphicFrameLocks noGrp="1"/>
          </p:cNvGraphicFramePr>
          <p:nvPr>
            <p:extLst>
              <p:ext uri="{D42A27DB-BD31-4B8C-83A1-F6EECF244321}">
                <p14:modId xmlns:p14="http://schemas.microsoft.com/office/powerpoint/2010/main" val="2010837877"/>
              </p:ext>
            </p:extLst>
          </p:nvPr>
        </p:nvGraphicFramePr>
        <p:xfrm>
          <a:off x="208046" y="1277205"/>
          <a:ext cx="10291826" cy="3181602"/>
        </p:xfrm>
        <a:graphic>
          <a:graphicData uri="http://schemas.openxmlformats.org/drawingml/2006/table">
            <a:tbl>
              <a:tblPr/>
              <a:tblGrid>
                <a:gridCol w="1637275">
                  <a:extLst>
                    <a:ext uri="{9D8B030D-6E8A-4147-A177-3AD203B41FA5}">
                      <a16:colId xmlns:a16="http://schemas.microsoft.com/office/drawing/2014/main" val="713715161"/>
                    </a:ext>
                  </a:extLst>
                </a:gridCol>
                <a:gridCol w="8654551">
                  <a:extLst>
                    <a:ext uri="{9D8B030D-6E8A-4147-A177-3AD203B41FA5}">
                      <a16:colId xmlns:a16="http://schemas.microsoft.com/office/drawing/2014/main" val="1613300639"/>
                    </a:ext>
                  </a:extLst>
                </a:gridCol>
              </a:tblGrid>
              <a:tr h="466964">
                <a:tc>
                  <a:txBody>
                    <a:bodyPr/>
                    <a:lstStyle/>
                    <a:p>
                      <a:pPr algn="ctr" fontAlgn="base"/>
                      <a:r>
                        <a:rPr lang="fr-FR" sz="1600" b="1" i="0" dirty="0">
                          <a:solidFill>
                            <a:srgbClr val="FFFFFF"/>
                          </a:solidFill>
                          <a:effectLst/>
                          <a:latin typeface="Calibri" panose="020F0502020204030204" pitchFamily="34" charset="0"/>
                        </a:rPr>
                        <a:t>Terme​</a:t>
                      </a:r>
                      <a:endParaRPr lang="fr-FR" sz="1400" b="1" i="0" dirty="0">
                        <a:solidFill>
                          <a:srgbClr val="FFFFFF"/>
                        </a:solidFill>
                        <a:effectLst/>
                      </a:endParaRPr>
                    </a:p>
                  </a:txBody>
                  <a:tcPr marL="73157" marR="73157" marT="36579" marB="36579" anchor="ctr">
                    <a:lnL w="13649" cap="flat" cmpd="sng" algn="ctr">
                      <a:solidFill>
                        <a:srgbClr val="FFFFFF"/>
                      </a:solidFill>
                      <a:prstDash val="solid"/>
                      <a:round/>
                      <a:headEnd type="none" w="med" len="med"/>
                      <a:tailEnd type="none" w="med" len="med"/>
                    </a:lnL>
                    <a:lnR w="13649" cap="flat" cmpd="sng" algn="ctr">
                      <a:solidFill>
                        <a:srgbClr val="FFFFFF"/>
                      </a:solidFill>
                      <a:prstDash val="solid"/>
                      <a:round/>
                      <a:headEnd type="none" w="med" len="med"/>
                      <a:tailEnd type="none" w="med" len="med"/>
                    </a:lnR>
                    <a:lnT w="13649" cap="flat" cmpd="sng" algn="ctr">
                      <a:solidFill>
                        <a:srgbClr val="FFFFFF"/>
                      </a:solidFill>
                      <a:prstDash val="solid"/>
                      <a:round/>
                      <a:headEnd type="none" w="med" len="med"/>
                      <a:tailEnd type="none" w="med" len="med"/>
                    </a:lnT>
                    <a:lnB w="13649" cap="flat" cmpd="sng" algn="ctr">
                      <a:solidFill>
                        <a:srgbClr val="FFFFFF"/>
                      </a:solidFill>
                      <a:prstDash val="solid"/>
                      <a:round/>
                      <a:headEnd type="none" w="med" len="med"/>
                      <a:tailEnd type="none" w="med" len="med"/>
                    </a:lnB>
                    <a:solidFill>
                      <a:srgbClr val="6C77C5"/>
                    </a:solidFill>
                  </a:tcPr>
                </a:tc>
                <a:tc>
                  <a:txBody>
                    <a:bodyPr/>
                    <a:lstStyle/>
                    <a:p>
                      <a:pPr algn="ctr" fontAlgn="base"/>
                      <a:r>
                        <a:rPr lang="fr-FR" sz="1600" b="1" i="0">
                          <a:solidFill>
                            <a:srgbClr val="FFFFFF"/>
                          </a:solidFill>
                          <a:effectLst/>
                          <a:latin typeface="Calibri" panose="020F0502020204030204" pitchFamily="34" charset="0"/>
                        </a:rPr>
                        <a:t>Définition​</a:t>
                      </a:r>
                      <a:endParaRPr lang="fr-FR" sz="1400" b="1" i="0">
                        <a:solidFill>
                          <a:srgbClr val="FFFFFF"/>
                        </a:solidFill>
                        <a:effectLst/>
                      </a:endParaRPr>
                    </a:p>
                  </a:txBody>
                  <a:tcPr marL="73157" marR="73157" marT="36579" marB="36579" anchor="ctr">
                    <a:lnL w="13649" cap="flat" cmpd="sng" algn="ctr">
                      <a:solidFill>
                        <a:srgbClr val="FFFFFF"/>
                      </a:solidFill>
                      <a:prstDash val="solid"/>
                      <a:round/>
                      <a:headEnd type="none" w="med" len="med"/>
                      <a:tailEnd type="none" w="med" len="med"/>
                    </a:lnL>
                    <a:lnR w="13649" cap="flat" cmpd="sng" algn="ctr">
                      <a:solidFill>
                        <a:srgbClr val="FFFFFF"/>
                      </a:solidFill>
                      <a:prstDash val="solid"/>
                      <a:round/>
                      <a:headEnd type="none" w="med" len="med"/>
                      <a:tailEnd type="none" w="med" len="med"/>
                    </a:lnR>
                    <a:lnT w="13649" cap="flat" cmpd="sng" algn="ctr">
                      <a:solidFill>
                        <a:srgbClr val="FFFFFF"/>
                      </a:solidFill>
                      <a:prstDash val="solid"/>
                      <a:round/>
                      <a:headEnd type="none" w="med" len="med"/>
                      <a:tailEnd type="none" w="med" len="med"/>
                    </a:lnT>
                    <a:lnB w="13649" cap="flat" cmpd="sng" algn="ctr">
                      <a:solidFill>
                        <a:srgbClr val="FFFFFF"/>
                      </a:solidFill>
                      <a:prstDash val="solid"/>
                      <a:round/>
                      <a:headEnd type="none" w="med" len="med"/>
                      <a:tailEnd type="none" w="med" len="med"/>
                    </a:lnB>
                    <a:solidFill>
                      <a:srgbClr val="6C77C5"/>
                    </a:solidFill>
                  </a:tcPr>
                </a:tc>
                <a:extLst>
                  <a:ext uri="{0D108BD9-81ED-4DB2-BD59-A6C34878D82A}">
                    <a16:rowId xmlns:a16="http://schemas.microsoft.com/office/drawing/2014/main" val="402952478"/>
                  </a:ext>
                </a:extLst>
              </a:tr>
              <a:tr h="546260">
                <a:tc>
                  <a:txBody>
                    <a:bodyPr/>
                    <a:lstStyle/>
                    <a:p>
                      <a:pPr algn="l" fontAlgn="base"/>
                      <a:r>
                        <a:rPr lang="fr-FR" sz="1400" b="1" i="0">
                          <a:solidFill>
                            <a:srgbClr val="000000"/>
                          </a:solidFill>
                          <a:effectLst/>
                          <a:latin typeface="Calibri" panose="020F0502020204030204" pitchFamily="34" charset="0"/>
                        </a:rPr>
                        <a:t>Aah conjugalisée</a:t>
                      </a:r>
                      <a:r>
                        <a:rPr lang="fr-FR" sz="1400" b="0" i="0">
                          <a:solidFill>
                            <a:srgbClr val="000000"/>
                          </a:solidFill>
                          <a:effectLst/>
                          <a:latin typeface="Calibri" panose="020F0502020204030204" pitchFamily="34" charset="0"/>
                        </a:rPr>
                        <a:t> ​</a:t>
                      </a:r>
                      <a:endParaRPr lang="fr-FR" sz="1400" b="0" i="0">
                        <a:solidFill>
                          <a:srgbClr val="000000"/>
                        </a:solidFill>
                        <a:effectLst/>
                      </a:endParaRPr>
                    </a:p>
                  </a:txBody>
                  <a:tcPr marL="73157" marR="73157" marT="36579" marB="36579" anchor="ctr">
                    <a:lnL w="13649" cap="flat" cmpd="sng" algn="ctr">
                      <a:solidFill>
                        <a:srgbClr val="FFFFFF"/>
                      </a:solidFill>
                      <a:prstDash val="solid"/>
                      <a:round/>
                      <a:headEnd type="none" w="med" len="med"/>
                      <a:tailEnd type="none" w="med" len="med"/>
                    </a:lnL>
                    <a:lnR w="13649" cap="flat" cmpd="sng" algn="ctr">
                      <a:solidFill>
                        <a:srgbClr val="FFFFFF"/>
                      </a:solidFill>
                      <a:prstDash val="solid"/>
                      <a:round/>
                      <a:headEnd type="none" w="med" len="med"/>
                      <a:tailEnd type="none" w="med" len="med"/>
                    </a:lnR>
                    <a:lnT w="13649" cap="flat" cmpd="sng" algn="ctr">
                      <a:solidFill>
                        <a:srgbClr val="FFFFFF"/>
                      </a:solidFill>
                      <a:prstDash val="solid"/>
                      <a:round/>
                      <a:headEnd type="none" w="med" len="med"/>
                      <a:tailEnd type="none" w="med" len="med"/>
                    </a:lnT>
                    <a:lnB w="13649" cap="flat" cmpd="sng" algn="ctr">
                      <a:solidFill>
                        <a:srgbClr val="FFFFFF"/>
                      </a:solidFill>
                      <a:prstDash val="solid"/>
                      <a:round/>
                      <a:headEnd type="none" w="med" len="med"/>
                      <a:tailEnd type="none" w="med" len="med"/>
                    </a:lnB>
                    <a:solidFill>
                      <a:srgbClr val="CFD5EA"/>
                    </a:solidFill>
                  </a:tcPr>
                </a:tc>
                <a:tc>
                  <a:txBody>
                    <a:bodyPr/>
                    <a:lstStyle/>
                    <a:p>
                      <a:pPr algn="l" fontAlgn="base"/>
                      <a:r>
                        <a:rPr lang="fr-FR" sz="1300" b="0" i="0" dirty="0">
                          <a:solidFill>
                            <a:srgbClr val="000000"/>
                          </a:solidFill>
                          <a:effectLst/>
                          <a:latin typeface="Calibri" panose="020F0502020204030204" pitchFamily="34" charset="0"/>
                        </a:rPr>
                        <a:t>Droit à l'</a:t>
                      </a:r>
                      <a:r>
                        <a:rPr lang="fr-FR" sz="1300" b="0" i="0" dirty="0" err="1">
                          <a:solidFill>
                            <a:srgbClr val="000000"/>
                          </a:solidFill>
                          <a:effectLst/>
                          <a:latin typeface="Calibri" panose="020F0502020204030204" pitchFamily="34" charset="0"/>
                        </a:rPr>
                        <a:t>Aah</a:t>
                      </a:r>
                      <a:r>
                        <a:rPr lang="fr-FR" sz="1300" b="0" i="0" dirty="0">
                          <a:solidFill>
                            <a:srgbClr val="000000"/>
                          </a:solidFill>
                          <a:effectLst/>
                          <a:latin typeface="Calibri" panose="020F0502020204030204" pitchFamily="34" charset="0"/>
                        </a:rPr>
                        <a:t> calculé avec les revenus du bénéficiaire d'</a:t>
                      </a:r>
                      <a:r>
                        <a:rPr lang="fr-FR" sz="1300" b="0" i="0" dirty="0" err="1">
                          <a:solidFill>
                            <a:srgbClr val="000000"/>
                          </a:solidFill>
                          <a:effectLst/>
                          <a:latin typeface="Calibri" panose="020F0502020204030204" pitchFamily="34" charset="0"/>
                        </a:rPr>
                        <a:t>Aah</a:t>
                      </a:r>
                      <a:r>
                        <a:rPr lang="fr-FR" sz="1300" b="0" i="0" dirty="0">
                          <a:solidFill>
                            <a:srgbClr val="000000"/>
                          </a:solidFill>
                          <a:effectLst/>
                          <a:latin typeface="Calibri" panose="020F0502020204030204" pitchFamily="34" charset="0"/>
                        </a:rPr>
                        <a:t> et de son conjoint.</a:t>
                      </a:r>
                    </a:p>
                    <a:p>
                      <a:pPr algn="l" fontAlgn="base"/>
                      <a:r>
                        <a:rPr lang="fr-FR" sz="1300" b="0" i="0" dirty="0">
                          <a:solidFill>
                            <a:srgbClr val="000000"/>
                          </a:solidFill>
                          <a:effectLst/>
                          <a:latin typeface="Calibri" panose="020F0502020204030204" pitchFamily="34" charset="0"/>
                        </a:rPr>
                        <a:t>Le plafond pris en compte est déterminé en fonction de la composition familiale​.</a:t>
                      </a:r>
                      <a:endParaRPr lang="fr-FR" sz="1400" b="0" i="0" dirty="0">
                        <a:solidFill>
                          <a:srgbClr val="000000"/>
                        </a:solidFill>
                        <a:effectLst/>
                      </a:endParaRPr>
                    </a:p>
                  </a:txBody>
                  <a:tcPr marL="73157" marR="73157" marT="36579" marB="36579" anchor="ctr">
                    <a:lnL w="13649" cap="flat" cmpd="sng" algn="ctr">
                      <a:solidFill>
                        <a:srgbClr val="FFFFFF"/>
                      </a:solidFill>
                      <a:prstDash val="solid"/>
                      <a:round/>
                      <a:headEnd type="none" w="med" len="med"/>
                      <a:tailEnd type="none" w="med" len="med"/>
                    </a:lnL>
                    <a:lnR w="13649" cap="flat" cmpd="sng" algn="ctr">
                      <a:solidFill>
                        <a:srgbClr val="FFFFFF"/>
                      </a:solidFill>
                      <a:prstDash val="solid"/>
                      <a:round/>
                      <a:headEnd type="none" w="med" len="med"/>
                      <a:tailEnd type="none" w="med" len="med"/>
                    </a:lnR>
                    <a:lnT w="13649" cap="flat" cmpd="sng" algn="ctr">
                      <a:solidFill>
                        <a:srgbClr val="FFFFFF"/>
                      </a:solidFill>
                      <a:prstDash val="solid"/>
                      <a:round/>
                      <a:headEnd type="none" w="med" len="med"/>
                      <a:tailEnd type="none" w="med" len="med"/>
                    </a:lnT>
                    <a:lnB w="13649"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465154570"/>
                  </a:ext>
                </a:extLst>
              </a:tr>
              <a:tr h="528725">
                <a:tc>
                  <a:txBody>
                    <a:bodyPr/>
                    <a:lstStyle/>
                    <a:p>
                      <a:pPr algn="l" fontAlgn="base"/>
                      <a:r>
                        <a:rPr lang="fr-FR" sz="1400" b="1" i="0" dirty="0" err="1">
                          <a:solidFill>
                            <a:srgbClr val="000000"/>
                          </a:solidFill>
                          <a:effectLst/>
                          <a:latin typeface="Calibri" panose="020F0502020204030204" pitchFamily="34" charset="0"/>
                        </a:rPr>
                        <a:t>Aah</a:t>
                      </a:r>
                      <a:r>
                        <a:rPr lang="fr-FR" sz="1400" b="1" i="0" dirty="0">
                          <a:solidFill>
                            <a:srgbClr val="000000"/>
                          </a:solidFill>
                          <a:effectLst/>
                          <a:latin typeface="Calibri" panose="020F0502020204030204" pitchFamily="34" charset="0"/>
                        </a:rPr>
                        <a:t> </a:t>
                      </a:r>
                      <a:r>
                        <a:rPr lang="fr-FR" sz="1400" b="1" i="0" dirty="0" err="1">
                          <a:solidFill>
                            <a:srgbClr val="000000"/>
                          </a:solidFill>
                          <a:effectLst/>
                          <a:latin typeface="Calibri" panose="020F0502020204030204" pitchFamily="34" charset="0"/>
                        </a:rPr>
                        <a:t>déconjugalisée</a:t>
                      </a:r>
                      <a:r>
                        <a:rPr lang="fr-FR" sz="1400" b="0" i="0" dirty="0">
                          <a:solidFill>
                            <a:srgbClr val="000000"/>
                          </a:solidFill>
                          <a:effectLst/>
                          <a:latin typeface="Calibri" panose="020F0502020204030204" pitchFamily="34" charset="0"/>
                        </a:rPr>
                        <a:t> ​</a:t>
                      </a:r>
                      <a:endParaRPr lang="fr-FR" sz="1400" b="0" i="0" dirty="0">
                        <a:solidFill>
                          <a:srgbClr val="000000"/>
                        </a:solidFill>
                        <a:effectLst/>
                      </a:endParaRPr>
                    </a:p>
                  </a:txBody>
                  <a:tcPr marL="73157" marR="73157" marT="36579" marB="36579" anchor="ctr">
                    <a:lnL w="13649" cap="flat" cmpd="sng" algn="ctr">
                      <a:solidFill>
                        <a:srgbClr val="FFFFFF"/>
                      </a:solidFill>
                      <a:prstDash val="solid"/>
                      <a:round/>
                      <a:headEnd type="none" w="med" len="med"/>
                      <a:tailEnd type="none" w="med" len="med"/>
                    </a:lnL>
                    <a:lnR w="13649" cap="flat" cmpd="sng" algn="ctr">
                      <a:solidFill>
                        <a:srgbClr val="FFFFFF"/>
                      </a:solidFill>
                      <a:prstDash val="solid"/>
                      <a:round/>
                      <a:headEnd type="none" w="med" len="med"/>
                      <a:tailEnd type="none" w="med" len="med"/>
                    </a:lnR>
                    <a:lnT w="13649" cap="flat" cmpd="sng" algn="ctr">
                      <a:solidFill>
                        <a:srgbClr val="FFFFFF"/>
                      </a:solidFill>
                      <a:prstDash val="solid"/>
                      <a:round/>
                      <a:headEnd type="none" w="med" len="med"/>
                      <a:tailEnd type="none" w="med" len="med"/>
                    </a:lnT>
                    <a:lnB w="13649" cap="flat" cmpd="sng" algn="ctr">
                      <a:solidFill>
                        <a:srgbClr val="FFFFFF"/>
                      </a:solidFill>
                      <a:prstDash val="solid"/>
                      <a:round/>
                      <a:headEnd type="none" w="med" len="med"/>
                      <a:tailEnd type="none" w="med" len="med"/>
                    </a:lnB>
                    <a:solidFill>
                      <a:srgbClr val="E9EBF5"/>
                    </a:solidFill>
                  </a:tcPr>
                </a:tc>
                <a:tc>
                  <a:txBody>
                    <a:bodyPr/>
                    <a:lstStyle/>
                    <a:p>
                      <a:r>
                        <a:rPr lang="fr-FR" sz="1300" b="0" i="0" u="none" strike="noStrike" baseline="0" dirty="0">
                          <a:solidFill>
                            <a:srgbClr val="000000"/>
                          </a:solidFill>
                          <a:latin typeface="Calibri" panose="020F0502020204030204" pitchFamily="34" charset="0"/>
                        </a:rPr>
                        <a:t>Un nouveau mode de calcul du montant de l’</a:t>
                      </a:r>
                      <a:r>
                        <a:rPr lang="fr-FR" sz="1300" b="0" i="0" u="none" strike="noStrike" baseline="0" dirty="0" err="1">
                          <a:solidFill>
                            <a:srgbClr val="000000"/>
                          </a:solidFill>
                          <a:latin typeface="Calibri" panose="020F0502020204030204" pitchFamily="34" charset="0"/>
                        </a:rPr>
                        <a:t>Aah</a:t>
                      </a:r>
                      <a:r>
                        <a:rPr lang="fr-FR" sz="1300" b="0" i="0" u="none" strike="noStrike" baseline="0" dirty="0">
                          <a:solidFill>
                            <a:srgbClr val="000000"/>
                          </a:solidFill>
                          <a:latin typeface="Calibri" panose="020F0502020204030204" pitchFamily="34" charset="0"/>
                        </a:rPr>
                        <a:t> sans prise en compte du conjoint et de ses ressources sera appliqué pour les personnes en couple</a:t>
                      </a:r>
                      <a:r>
                        <a:rPr lang="fr-FR" sz="1400" b="0" i="0" u="none" strike="noStrike" baseline="0" dirty="0">
                          <a:solidFill>
                            <a:srgbClr val="000000"/>
                          </a:solidFill>
                          <a:latin typeface="Calibri" panose="020F0502020204030204" pitchFamily="34" charset="0"/>
                        </a:rPr>
                        <a:t>.</a:t>
                      </a:r>
                      <a:endParaRPr lang="fr-FR" sz="1400" b="0" i="0" dirty="0">
                        <a:solidFill>
                          <a:srgbClr val="FF0000"/>
                        </a:solidFill>
                        <a:effectLst/>
                      </a:endParaRPr>
                    </a:p>
                  </a:txBody>
                  <a:tcPr marL="73157" marR="73157" marT="36579" marB="36579" anchor="ctr">
                    <a:lnL w="13649" cap="flat" cmpd="sng" algn="ctr">
                      <a:solidFill>
                        <a:srgbClr val="FFFFFF"/>
                      </a:solidFill>
                      <a:prstDash val="solid"/>
                      <a:round/>
                      <a:headEnd type="none" w="med" len="med"/>
                      <a:tailEnd type="none" w="med" len="med"/>
                    </a:lnL>
                    <a:lnR w="13649" cap="flat" cmpd="sng" algn="ctr">
                      <a:solidFill>
                        <a:srgbClr val="FFFFFF"/>
                      </a:solidFill>
                      <a:prstDash val="solid"/>
                      <a:round/>
                      <a:headEnd type="none" w="med" len="med"/>
                      <a:tailEnd type="none" w="med" len="med"/>
                    </a:lnR>
                    <a:lnT w="13649" cap="flat" cmpd="sng" algn="ctr">
                      <a:solidFill>
                        <a:srgbClr val="FFFFFF"/>
                      </a:solidFill>
                      <a:prstDash val="solid"/>
                      <a:round/>
                      <a:headEnd type="none" w="med" len="med"/>
                      <a:tailEnd type="none" w="med" len="med"/>
                    </a:lnT>
                    <a:lnB w="13649"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637201647"/>
                  </a:ext>
                </a:extLst>
              </a:tr>
              <a:tr h="546260">
                <a:tc>
                  <a:txBody>
                    <a:bodyPr/>
                    <a:lstStyle/>
                    <a:p>
                      <a:pPr algn="l" fontAlgn="base"/>
                      <a:r>
                        <a:rPr lang="fr-FR" sz="1400" b="1" i="0">
                          <a:solidFill>
                            <a:srgbClr val="000000"/>
                          </a:solidFill>
                          <a:effectLst/>
                          <a:latin typeface="Calibri" panose="020F0502020204030204" pitchFamily="34" charset="0"/>
                        </a:rPr>
                        <a:t>Bascule</a:t>
                      </a:r>
                      <a:r>
                        <a:rPr lang="fr-FR" sz="1400" b="0" i="0">
                          <a:solidFill>
                            <a:srgbClr val="000000"/>
                          </a:solidFill>
                          <a:effectLst/>
                          <a:latin typeface="Calibri" panose="020F0502020204030204" pitchFamily="34" charset="0"/>
                        </a:rPr>
                        <a:t>​</a:t>
                      </a:r>
                      <a:endParaRPr lang="fr-FR" sz="1400" b="0" i="0">
                        <a:solidFill>
                          <a:srgbClr val="000000"/>
                        </a:solidFill>
                        <a:effectLst/>
                      </a:endParaRPr>
                    </a:p>
                  </a:txBody>
                  <a:tcPr marL="73157" marR="73157" marT="36579" marB="36579" anchor="ctr">
                    <a:lnL w="13649" cap="flat" cmpd="sng" algn="ctr">
                      <a:solidFill>
                        <a:srgbClr val="FFFFFF"/>
                      </a:solidFill>
                      <a:prstDash val="solid"/>
                      <a:round/>
                      <a:headEnd type="none" w="med" len="med"/>
                      <a:tailEnd type="none" w="med" len="med"/>
                    </a:lnL>
                    <a:lnR w="13649" cap="flat" cmpd="sng" algn="ctr">
                      <a:solidFill>
                        <a:srgbClr val="FFFFFF"/>
                      </a:solidFill>
                      <a:prstDash val="solid"/>
                      <a:round/>
                      <a:headEnd type="none" w="med" len="med"/>
                      <a:tailEnd type="none" w="med" len="med"/>
                    </a:lnR>
                    <a:lnT w="13649" cap="flat" cmpd="sng" algn="ctr">
                      <a:solidFill>
                        <a:srgbClr val="FFFFFF"/>
                      </a:solidFill>
                      <a:prstDash val="solid"/>
                      <a:round/>
                      <a:headEnd type="none" w="med" len="med"/>
                      <a:tailEnd type="none" w="med" len="med"/>
                    </a:lnT>
                    <a:lnB w="13649" cap="flat" cmpd="sng" algn="ctr">
                      <a:solidFill>
                        <a:srgbClr val="FFFFFF"/>
                      </a:solidFill>
                      <a:prstDash val="solid"/>
                      <a:round/>
                      <a:headEnd type="none" w="med" len="med"/>
                      <a:tailEnd type="none" w="med" len="med"/>
                    </a:lnB>
                    <a:solidFill>
                      <a:srgbClr val="E9EBF5"/>
                    </a:solidFill>
                  </a:tcPr>
                </a:tc>
                <a:tc>
                  <a:txBody>
                    <a:bodyPr/>
                    <a:lstStyle/>
                    <a:p>
                      <a:pPr algn="l" fontAlgn="base"/>
                      <a:r>
                        <a:rPr lang="fr-FR" sz="1300" b="0" i="0" dirty="0">
                          <a:solidFill>
                            <a:srgbClr val="000000"/>
                          </a:solidFill>
                          <a:effectLst/>
                          <a:latin typeface="Calibri" panose="020F0502020204030204" pitchFamily="34" charset="0"/>
                        </a:rPr>
                        <a:t>Mois au cours duquel l'</a:t>
                      </a:r>
                      <a:r>
                        <a:rPr lang="fr-FR" sz="1300" b="0" i="0" dirty="0" err="1">
                          <a:solidFill>
                            <a:srgbClr val="000000"/>
                          </a:solidFill>
                          <a:effectLst/>
                          <a:latin typeface="Calibri" panose="020F0502020204030204" pitchFamily="34" charset="0"/>
                        </a:rPr>
                        <a:t>Aah</a:t>
                      </a:r>
                      <a:r>
                        <a:rPr lang="fr-FR" sz="1300" b="0" i="0" dirty="0">
                          <a:solidFill>
                            <a:srgbClr val="000000"/>
                          </a:solidFill>
                          <a:effectLst/>
                          <a:latin typeface="Calibri" panose="020F0502020204030204" pitchFamily="34" charset="0"/>
                        </a:rPr>
                        <a:t> est calculée en mode </a:t>
                      </a:r>
                      <a:r>
                        <a:rPr lang="fr-FR" sz="1300" b="0" i="0" dirty="0" err="1">
                          <a:solidFill>
                            <a:srgbClr val="000000"/>
                          </a:solidFill>
                          <a:effectLst/>
                          <a:latin typeface="Calibri" panose="020F0502020204030204" pitchFamily="34" charset="0"/>
                        </a:rPr>
                        <a:t>déconjugalisé</a:t>
                      </a:r>
                      <a:r>
                        <a:rPr lang="fr-FR" sz="1300" b="0" i="0" dirty="0">
                          <a:solidFill>
                            <a:srgbClr val="000000"/>
                          </a:solidFill>
                          <a:effectLst/>
                          <a:latin typeface="Calibri" panose="020F0502020204030204" pitchFamily="34" charset="0"/>
                        </a:rPr>
                        <a:t> (à ne pas confondre avec la mise en œuvre du nouveau dispositif au 1</a:t>
                      </a:r>
                      <a:r>
                        <a:rPr lang="fr-FR" sz="1300" b="0" i="0" baseline="30000" dirty="0">
                          <a:solidFill>
                            <a:srgbClr val="000000"/>
                          </a:solidFill>
                          <a:effectLst/>
                          <a:latin typeface="Calibri" panose="020F0502020204030204" pitchFamily="34" charset="0"/>
                        </a:rPr>
                        <a:t>er</a:t>
                      </a:r>
                      <a:r>
                        <a:rPr lang="fr-FR" sz="1300" b="0" i="0" dirty="0">
                          <a:solidFill>
                            <a:srgbClr val="000000"/>
                          </a:solidFill>
                          <a:effectLst/>
                          <a:latin typeface="Calibri" panose="020F0502020204030204" pitchFamily="34" charset="0"/>
                        </a:rPr>
                        <a:t> octobre 2023). ​</a:t>
                      </a:r>
                      <a:endParaRPr lang="fr-FR" sz="1400" b="0" i="0" dirty="0">
                        <a:solidFill>
                          <a:srgbClr val="000000"/>
                        </a:solidFill>
                        <a:effectLst/>
                      </a:endParaRPr>
                    </a:p>
                  </a:txBody>
                  <a:tcPr marL="73157" marR="73157" marT="36579" marB="36579" anchor="ctr">
                    <a:lnL w="13649" cap="flat" cmpd="sng" algn="ctr">
                      <a:solidFill>
                        <a:srgbClr val="FFFFFF"/>
                      </a:solidFill>
                      <a:prstDash val="solid"/>
                      <a:round/>
                      <a:headEnd type="none" w="med" len="med"/>
                      <a:tailEnd type="none" w="med" len="med"/>
                    </a:lnL>
                    <a:lnR w="13649" cap="flat" cmpd="sng" algn="ctr">
                      <a:solidFill>
                        <a:srgbClr val="FFFFFF"/>
                      </a:solidFill>
                      <a:prstDash val="solid"/>
                      <a:round/>
                      <a:headEnd type="none" w="med" len="med"/>
                      <a:tailEnd type="none" w="med" len="med"/>
                    </a:lnR>
                    <a:lnT w="13649" cap="flat" cmpd="sng" algn="ctr">
                      <a:solidFill>
                        <a:srgbClr val="FFFFFF"/>
                      </a:solidFill>
                      <a:prstDash val="solid"/>
                      <a:round/>
                      <a:headEnd type="none" w="med" len="med"/>
                      <a:tailEnd type="none" w="med" len="med"/>
                    </a:lnT>
                    <a:lnB w="13649"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4099498184"/>
                  </a:ext>
                </a:extLst>
              </a:tr>
              <a:tr h="318055">
                <a:tc>
                  <a:txBody>
                    <a:bodyPr/>
                    <a:lstStyle/>
                    <a:p>
                      <a:pPr algn="l" fontAlgn="base"/>
                      <a:r>
                        <a:rPr lang="fr-FR" sz="1400" b="1" i="0" dirty="0">
                          <a:solidFill>
                            <a:srgbClr val="000000"/>
                          </a:solidFill>
                          <a:effectLst/>
                          <a:latin typeface="Calibri" panose="020F0502020204030204" pitchFamily="34" charset="0"/>
                        </a:rPr>
                        <a:t>Bi-</a:t>
                      </a:r>
                      <a:r>
                        <a:rPr lang="fr-FR" sz="1400" b="1" i="0" dirty="0" err="1">
                          <a:solidFill>
                            <a:srgbClr val="000000"/>
                          </a:solidFill>
                          <a:effectLst/>
                          <a:latin typeface="Calibri" panose="020F0502020204030204" pitchFamily="34" charset="0"/>
                        </a:rPr>
                        <a:t>Aah</a:t>
                      </a:r>
                      <a:r>
                        <a:rPr lang="fr-FR" sz="1400" b="0" i="0" dirty="0">
                          <a:solidFill>
                            <a:srgbClr val="000000"/>
                          </a:solidFill>
                          <a:effectLst/>
                          <a:latin typeface="Calibri" panose="020F0502020204030204" pitchFamily="34" charset="0"/>
                        </a:rPr>
                        <a:t>​</a:t>
                      </a:r>
                      <a:endParaRPr lang="fr-FR" sz="1400" b="0" i="0" dirty="0">
                        <a:solidFill>
                          <a:srgbClr val="000000"/>
                        </a:solidFill>
                        <a:effectLst/>
                      </a:endParaRPr>
                    </a:p>
                  </a:txBody>
                  <a:tcPr marL="73157" marR="73157" marT="36579" marB="36579" anchor="ctr">
                    <a:lnL w="13649" cap="flat" cmpd="sng" algn="ctr">
                      <a:solidFill>
                        <a:srgbClr val="FFFFFF"/>
                      </a:solidFill>
                      <a:prstDash val="solid"/>
                      <a:round/>
                      <a:headEnd type="none" w="med" len="med"/>
                      <a:tailEnd type="none" w="med" len="med"/>
                    </a:lnL>
                    <a:lnR w="13649" cap="flat" cmpd="sng" algn="ctr">
                      <a:solidFill>
                        <a:srgbClr val="FFFFFF"/>
                      </a:solidFill>
                      <a:prstDash val="solid"/>
                      <a:round/>
                      <a:headEnd type="none" w="med" len="med"/>
                      <a:tailEnd type="none" w="med" len="med"/>
                    </a:lnR>
                    <a:lnT w="13649" cap="flat" cmpd="sng" algn="ctr">
                      <a:solidFill>
                        <a:srgbClr val="FFFFFF"/>
                      </a:solidFill>
                      <a:prstDash val="solid"/>
                      <a:round/>
                      <a:headEnd type="none" w="med" len="med"/>
                      <a:tailEnd type="none" w="med" len="med"/>
                    </a:lnT>
                    <a:lnB w="13649" cap="flat" cmpd="sng" algn="ctr">
                      <a:solidFill>
                        <a:srgbClr val="FFFFFF"/>
                      </a:solidFill>
                      <a:prstDash val="solid"/>
                      <a:round/>
                      <a:headEnd type="none" w="med" len="med"/>
                      <a:tailEnd type="none" w="med" len="med"/>
                    </a:lnB>
                    <a:solidFill>
                      <a:srgbClr val="CFD5EA"/>
                    </a:solidFill>
                  </a:tcPr>
                </a:tc>
                <a:tc>
                  <a:txBody>
                    <a:bodyPr/>
                    <a:lstStyle/>
                    <a:p>
                      <a:pPr algn="l" fontAlgn="base"/>
                      <a:r>
                        <a:rPr lang="fr-FR" sz="1300" b="0" i="0" dirty="0">
                          <a:solidFill>
                            <a:srgbClr val="000000"/>
                          </a:solidFill>
                          <a:effectLst/>
                          <a:latin typeface="Calibri" panose="020F0502020204030204" pitchFamily="34" charset="0"/>
                        </a:rPr>
                        <a:t>Dossier sur lequel chaque membre du couple est bénéficiaire d’</a:t>
                      </a:r>
                      <a:r>
                        <a:rPr lang="fr-FR" sz="1300" b="0" i="0" dirty="0" err="1">
                          <a:solidFill>
                            <a:srgbClr val="000000"/>
                          </a:solidFill>
                          <a:effectLst/>
                          <a:latin typeface="Calibri" panose="020F0502020204030204" pitchFamily="34" charset="0"/>
                        </a:rPr>
                        <a:t>Aah</a:t>
                      </a:r>
                      <a:r>
                        <a:rPr lang="fr-FR" sz="1300" b="0" i="0" dirty="0">
                          <a:solidFill>
                            <a:srgbClr val="000000"/>
                          </a:solidFill>
                          <a:effectLst/>
                          <a:latin typeface="Calibri" panose="020F0502020204030204" pitchFamily="34" charset="0"/>
                        </a:rPr>
                        <a:t>​.</a:t>
                      </a:r>
                      <a:endParaRPr lang="fr-FR" sz="1400" b="0" i="0" dirty="0">
                        <a:solidFill>
                          <a:srgbClr val="000000"/>
                        </a:solidFill>
                        <a:effectLst/>
                      </a:endParaRPr>
                    </a:p>
                  </a:txBody>
                  <a:tcPr marL="73157" marR="73157" marT="36579" marB="36579" anchor="ctr">
                    <a:lnL w="13649" cap="flat" cmpd="sng" algn="ctr">
                      <a:solidFill>
                        <a:srgbClr val="FFFFFF"/>
                      </a:solidFill>
                      <a:prstDash val="solid"/>
                      <a:round/>
                      <a:headEnd type="none" w="med" len="med"/>
                      <a:tailEnd type="none" w="med" len="med"/>
                    </a:lnL>
                    <a:lnR w="13649" cap="flat" cmpd="sng" algn="ctr">
                      <a:solidFill>
                        <a:srgbClr val="FFFFFF"/>
                      </a:solidFill>
                      <a:prstDash val="solid"/>
                      <a:round/>
                      <a:headEnd type="none" w="med" len="med"/>
                      <a:tailEnd type="none" w="med" len="med"/>
                    </a:lnR>
                    <a:lnT w="13649" cap="flat" cmpd="sng" algn="ctr">
                      <a:solidFill>
                        <a:srgbClr val="FFFFFF"/>
                      </a:solidFill>
                      <a:prstDash val="solid"/>
                      <a:round/>
                      <a:headEnd type="none" w="med" len="med"/>
                      <a:tailEnd type="none" w="med" len="med"/>
                    </a:lnT>
                    <a:lnB w="13649"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4172849782"/>
                  </a:ext>
                </a:extLst>
              </a:tr>
              <a:tr h="775338">
                <a:tc>
                  <a:txBody>
                    <a:bodyPr/>
                    <a:lstStyle/>
                    <a:p>
                      <a:pPr algn="l" fontAlgn="base"/>
                      <a:r>
                        <a:rPr lang="fr-FR" sz="1400" b="1" i="0">
                          <a:solidFill>
                            <a:srgbClr val="000000"/>
                          </a:solidFill>
                          <a:effectLst/>
                          <a:latin typeface="Calibri" panose="020F0502020204030204" pitchFamily="34" charset="0"/>
                        </a:rPr>
                        <a:t>Double calcul </a:t>
                      </a:r>
                      <a:r>
                        <a:rPr lang="fr-FR" sz="1400" b="0" i="0">
                          <a:solidFill>
                            <a:srgbClr val="000000"/>
                          </a:solidFill>
                          <a:effectLst/>
                          <a:latin typeface="Calibri" panose="020F0502020204030204" pitchFamily="34" charset="0"/>
                        </a:rPr>
                        <a:t>​</a:t>
                      </a:r>
                      <a:endParaRPr lang="fr-FR" sz="1400" b="0" i="0">
                        <a:solidFill>
                          <a:srgbClr val="000000"/>
                        </a:solidFill>
                        <a:effectLst/>
                      </a:endParaRPr>
                    </a:p>
                  </a:txBody>
                  <a:tcPr marL="73157" marR="73157" marT="36579" marB="36579" anchor="ctr">
                    <a:lnL w="13649" cap="flat" cmpd="sng" algn="ctr">
                      <a:solidFill>
                        <a:srgbClr val="FFFFFF"/>
                      </a:solidFill>
                      <a:prstDash val="solid"/>
                      <a:round/>
                      <a:headEnd type="none" w="med" len="med"/>
                      <a:tailEnd type="none" w="med" len="med"/>
                    </a:lnL>
                    <a:lnR w="13649" cap="flat" cmpd="sng" algn="ctr">
                      <a:solidFill>
                        <a:srgbClr val="FFFFFF"/>
                      </a:solidFill>
                      <a:prstDash val="solid"/>
                      <a:round/>
                      <a:headEnd type="none" w="med" len="med"/>
                      <a:tailEnd type="none" w="med" len="med"/>
                    </a:lnR>
                    <a:lnT w="13649" cap="flat" cmpd="sng" algn="ctr">
                      <a:solidFill>
                        <a:srgbClr val="FFFFFF"/>
                      </a:solidFill>
                      <a:prstDash val="solid"/>
                      <a:round/>
                      <a:headEnd type="none" w="med" len="med"/>
                      <a:tailEnd type="none" w="med" len="med"/>
                    </a:lnT>
                    <a:lnB w="13649" cap="flat" cmpd="sng" algn="ctr">
                      <a:solidFill>
                        <a:srgbClr val="FFFFFF"/>
                      </a:solidFill>
                      <a:prstDash val="solid"/>
                      <a:round/>
                      <a:headEnd type="none" w="med" len="med"/>
                      <a:tailEnd type="none" w="med" len="med"/>
                    </a:lnB>
                    <a:solidFill>
                      <a:srgbClr val="CFD5EA"/>
                    </a:solidFill>
                  </a:tcPr>
                </a:tc>
                <a:tc>
                  <a:txBody>
                    <a:bodyPr/>
                    <a:lstStyle/>
                    <a:p>
                      <a:pPr algn="l" fontAlgn="base"/>
                      <a:r>
                        <a:rPr lang="fr-FR" sz="1300" b="0" i="0" dirty="0">
                          <a:solidFill>
                            <a:srgbClr val="000000"/>
                          </a:solidFill>
                          <a:effectLst/>
                          <a:latin typeface="Calibri" panose="020F0502020204030204" pitchFamily="34" charset="0"/>
                        </a:rPr>
                        <a:t>Calcul réalisé pour permettre de déterminer l'assiette de ressource du couple (droit </a:t>
                      </a:r>
                      <a:r>
                        <a:rPr lang="fr-FR" sz="1300" b="0" i="0" dirty="0" err="1">
                          <a:solidFill>
                            <a:srgbClr val="000000"/>
                          </a:solidFill>
                          <a:effectLst/>
                          <a:latin typeface="Calibri" panose="020F0502020204030204" pitchFamily="34" charset="0"/>
                        </a:rPr>
                        <a:t>Aah</a:t>
                      </a:r>
                      <a:r>
                        <a:rPr lang="fr-FR" sz="1300" b="0" i="0" dirty="0">
                          <a:solidFill>
                            <a:srgbClr val="000000"/>
                          </a:solidFill>
                          <a:effectLst/>
                          <a:latin typeface="Calibri" panose="020F0502020204030204" pitchFamily="34" charset="0"/>
                        </a:rPr>
                        <a:t> conjugalisée) et l'assiette de ressources pour une personne isolée (droit </a:t>
                      </a:r>
                      <a:r>
                        <a:rPr lang="fr-FR" sz="1300" b="0" i="0" dirty="0" err="1">
                          <a:solidFill>
                            <a:srgbClr val="000000"/>
                          </a:solidFill>
                          <a:effectLst/>
                          <a:latin typeface="Calibri" panose="020F0502020204030204" pitchFamily="34" charset="0"/>
                        </a:rPr>
                        <a:t>Aah</a:t>
                      </a:r>
                      <a:r>
                        <a:rPr lang="fr-FR" sz="1300" b="0" i="0" dirty="0">
                          <a:solidFill>
                            <a:srgbClr val="000000"/>
                          </a:solidFill>
                          <a:effectLst/>
                          <a:latin typeface="Calibri" panose="020F0502020204030204" pitchFamily="34" charset="0"/>
                        </a:rPr>
                        <a:t> </a:t>
                      </a:r>
                      <a:r>
                        <a:rPr lang="fr-FR" sz="1300" b="0" i="0" dirty="0" err="1">
                          <a:solidFill>
                            <a:srgbClr val="000000"/>
                          </a:solidFill>
                          <a:effectLst/>
                          <a:latin typeface="Calibri" panose="020F0502020204030204" pitchFamily="34" charset="0"/>
                        </a:rPr>
                        <a:t>déconjugalisée</a:t>
                      </a:r>
                      <a:r>
                        <a:rPr lang="fr-FR" sz="1300" b="0" i="0" dirty="0">
                          <a:solidFill>
                            <a:srgbClr val="000000"/>
                          </a:solidFill>
                          <a:effectLst/>
                          <a:latin typeface="Calibri" panose="020F0502020204030204" pitchFamily="34" charset="0"/>
                        </a:rPr>
                        <a:t>) de manière à effectuer de façon automatique une comparaison entre les deux.</a:t>
                      </a:r>
                      <a:endParaRPr lang="fr-FR" sz="1400" b="0" i="0" dirty="0">
                        <a:solidFill>
                          <a:srgbClr val="7030A0"/>
                        </a:solidFill>
                        <a:effectLst/>
                        <a:highlight>
                          <a:srgbClr val="FFFF00"/>
                        </a:highlight>
                      </a:endParaRPr>
                    </a:p>
                  </a:txBody>
                  <a:tcPr marL="73157" marR="73157" marT="36579" marB="36579" anchor="ctr">
                    <a:lnL w="13649" cap="flat" cmpd="sng" algn="ctr">
                      <a:solidFill>
                        <a:srgbClr val="FFFFFF"/>
                      </a:solidFill>
                      <a:prstDash val="solid"/>
                      <a:round/>
                      <a:headEnd type="none" w="med" len="med"/>
                      <a:tailEnd type="none" w="med" len="med"/>
                    </a:lnL>
                    <a:lnR w="13649" cap="flat" cmpd="sng" algn="ctr">
                      <a:solidFill>
                        <a:srgbClr val="FFFFFF"/>
                      </a:solidFill>
                      <a:prstDash val="solid"/>
                      <a:round/>
                      <a:headEnd type="none" w="med" len="med"/>
                      <a:tailEnd type="none" w="med" len="med"/>
                    </a:lnR>
                    <a:lnT w="13649" cap="flat" cmpd="sng" algn="ctr">
                      <a:solidFill>
                        <a:srgbClr val="FFFFFF"/>
                      </a:solidFill>
                      <a:prstDash val="solid"/>
                      <a:round/>
                      <a:headEnd type="none" w="med" len="med"/>
                      <a:tailEnd type="none" w="med" len="med"/>
                    </a:lnT>
                    <a:lnB w="13649"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173905445"/>
                  </a:ext>
                </a:extLst>
              </a:tr>
            </a:tbl>
          </a:graphicData>
        </a:graphic>
      </p:graphicFrame>
      <p:sp>
        <p:nvSpPr>
          <p:cNvPr id="7" name="Rectangle 1">
            <a:extLst>
              <a:ext uri="{FF2B5EF4-FFF2-40B4-BE49-F238E27FC236}">
                <a16:creationId xmlns:a16="http://schemas.microsoft.com/office/drawing/2014/main" id="{F1A109D6-3081-76FD-7D0D-598B2E71E84D}"/>
              </a:ext>
            </a:extLst>
          </p:cNvPr>
          <p:cNvSpPr>
            <a:spLocks noChangeArrowheads="1"/>
          </p:cNvSpPr>
          <p:nvPr/>
        </p:nvSpPr>
        <p:spPr bwMode="auto">
          <a:xfrm>
            <a:off x="712107" y="1502460"/>
            <a:ext cx="1372607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04080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8A701332-3927-97EC-92D7-FEC4F43D39C9}"/>
              </a:ext>
            </a:extLst>
          </p:cNvPr>
          <p:cNvSpPr>
            <a:spLocks noGrp="1"/>
          </p:cNvSpPr>
          <p:nvPr>
            <p:ph type="ctrTitle"/>
          </p:nvPr>
        </p:nvSpPr>
        <p:spPr>
          <a:xfrm>
            <a:off x="404813" y="2339007"/>
            <a:ext cx="11386134" cy="2031325"/>
          </a:xfrm>
        </p:spPr>
        <p:txBody>
          <a:bodyPr wrap="square" anchor="b">
            <a:normAutofit fontScale="90000"/>
          </a:bodyPr>
          <a:lstStyle/>
          <a:p>
            <a:pPr algn="ctr"/>
            <a:r>
              <a:rPr lang="fr-FR" b="1" u="sng" dirty="0" err="1"/>
              <a:t>Presentation</a:t>
            </a:r>
            <a:r>
              <a:rPr lang="fr-FR" b="1" u="sng" dirty="0"/>
              <a:t> du dispositif de la </a:t>
            </a:r>
            <a:r>
              <a:rPr lang="fr-FR" b="1" u="sng" dirty="0" err="1"/>
              <a:t>deconjugalisation</a:t>
            </a:r>
            <a:endParaRPr lang="fr-FR" b="1" u="sng" dirty="0"/>
          </a:p>
        </p:txBody>
      </p:sp>
    </p:spTree>
    <p:extLst>
      <p:ext uri="{BB962C8B-B14F-4D97-AF65-F5344CB8AC3E}">
        <p14:creationId xmlns:p14="http://schemas.microsoft.com/office/powerpoint/2010/main" val="3647775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 name="TextBox 367">
            <a:extLst>
              <a:ext uri="{FF2B5EF4-FFF2-40B4-BE49-F238E27FC236}">
                <a16:creationId xmlns:a16="http://schemas.microsoft.com/office/drawing/2014/main" id="{EECBA4CC-0EC2-3AC7-535A-C54BAE950510}"/>
              </a:ext>
            </a:extLst>
          </p:cNvPr>
          <p:cNvSpPr txBox="1"/>
          <p:nvPr/>
        </p:nvSpPr>
        <p:spPr>
          <a:xfrm>
            <a:off x="3907465" y="2108790"/>
            <a:ext cx="25695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p>
        </p:txBody>
      </p:sp>
      <p:sp>
        <p:nvSpPr>
          <p:cNvPr id="369" name="TextBox 368">
            <a:extLst>
              <a:ext uri="{FF2B5EF4-FFF2-40B4-BE49-F238E27FC236}">
                <a16:creationId xmlns:a16="http://schemas.microsoft.com/office/drawing/2014/main" id="{500F2C64-C416-AC24-3A5C-9707648AA0F4}"/>
              </a:ext>
            </a:extLst>
          </p:cNvPr>
          <p:cNvSpPr txBox="1"/>
          <p:nvPr/>
        </p:nvSpPr>
        <p:spPr>
          <a:xfrm>
            <a:off x="5351720" y="4075813"/>
            <a:ext cx="275560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200">
              <a:cs typeface="Calibri"/>
            </a:endParaRPr>
          </a:p>
        </p:txBody>
      </p:sp>
      <p:sp>
        <p:nvSpPr>
          <p:cNvPr id="744" name="TextBox 743">
            <a:extLst>
              <a:ext uri="{FF2B5EF4-FFF2-40B4-BE49-F238E27FC236}">
                <a16:creationId xmlns:a16="http://schemas.microsoft.com/office/drawing/2014/main" id="{83BBB40B-3147-9C70-61B7-3C5650926DA6}"/>
              </a:ext>
            </a:extLst>
          </p:cNvPr>
          <p:cNvSpPr txBox="1"/>
          <p:nvPr/>
        </p:nvSpPr>
        <p:spPr>
          <a:xfrm>
            <a:off x="7106093" y="2064489"/>
            <a:ext cx="246320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200">
              <a:cs typeface="Calibri"/>
            </a:endParaRPr>
          </a:p>
        </p:txBody>
      </p:sp>
      <p:sp>
        <p:nvSpPr>
          <p:cNvPr id="2" name="ZoneTexte 1">
            <a:extLst>
              <a:ext uri="{FF2B5EF4-FFF2-40B4-BE49-F238E27FC236}">
                <a16:creationId xmlns:a16="http://schemas.microsoft.com/office/drawing/2014/main" id="{7065137D-6D2D-FB2E-3967-1B0B5438571E}"/>
              </a:ext>
            </a:extLst>
          </p:cNvPr>
          <p:cNvSpPr txBox="1"/>
          <p:nvPr/>
        </p:nvSpPr>
        <p:spPr>
          <a:xfrm>
            <a:off x="363984" y="310718"/>
            <a:ext cx="11620870" cy="6109365"/>
          </a:xfrm>
          <a:prstGeom prst="rect">
            <a:avLst/>
          </a:prstGeom>
          <a:noFill/>
        </p:spPr>
        <p:txBody>
          <a:bodyPr wrap="square" rtlCol="0">
            <a:spAutoFit/>
          </a:bodyPr>
          <a:lstStyle/>
          <a:p>
            <a:pPr>
              <a:lnSpc>
                <a:spcPct val="90000"/>
              </a:lnSpc>
              <a:spcAft>
                <a:spcPts val="600"/>
              </a:spcAft>
            </a:pPr>
            <a:endParaRPr lang="fr-FR" sz="1600" b="1" i="1" dirty="0"/>
          </a:p>
          <a:p>
            <a:pPr>
              <a:lnSpc>
                <a:spcPct val="90000"/>
              </a:lnSpc>
              <a:spcAft>
                <a:spcPts val="600"/>
              </a:spcAft>
            </a:pPr>
            <a:r>
              <a:rPr lang="fr-FR" i="1" dirty="0"/>
              <a:t>La réforme de la </a:t>
            </a:r>
            <a:r>
              <a:rPr lang="fr-FR" i="1" dirty="0" err="1"/>
              <a:t>déconjugalisation</a:t>
            </a:r>
            <a:r>
              <a:rPr lang="fr-FR" i="1" dirty="0"/>
              <a:t> de l'Allocation aux Adultes Handicapés (</a:t>
            </a:r>
            <a:r>
              <a:rPr lang="fr-FR" i="1" dirty="0" err="1"/>
              <a:t>Aah</a:t>
            </a:r>
            <a:r>
              <a:rPr lang="fr-FR" i="1" dirty="0"/>
              <a:t>) est prévue dans la loi n°2022-1158 du 16 août 2022 portant sur une mesure d'urgence pour la protection du pouvoir d'achat.</a:t>
            </a:r>
          </a:p>
          <a:p>
            <a:pPr>
              <a:lnSpc>
                <a:spcPct val="90000"/>
              </a:lnSpc>
              <a:spcAft>
                <a:spcPts val="600"/>
              </a:spcAft>
            </a:pPr>
            <a:endParaRPr lang="fr-FR" i="1" dirty="0">
              <a:cs typeface="Calibri"/>
            </a:endParaRPr>
          </a:p>
          <a:p>
            <a:pPr>
              <a:lnSpc>
                <a:spcPct val="90000"/>
              </a:lnSpc>
              <a:spcAft>
                <a:spcPts val="600"/>
              </a:spcAft>
            </a:pPr>
            <a:r>
              <a:rPr lang="fr-FR" i="1" dirty="0">
                <a:cs typeface="Calibri"/>
              </a:rPr>
              <a:t>Elle s’applique dans les mêmes conditions en métropole, dans les DOM et à Mayotte. </a:t>
            </a:r>
            <a:endParaRPr lang="fr-FR" i="1" dirty="0"/>
          </a:p>
          <a:p>
            <a:pPr>
              <a:lnSpc>
                <a:spcPct val="90000"/>
              </a:lnSpc>
              <a:spcAft>
                <a:spcPts val="600"/>
              </a:spcAft>
            </a:pPr>
            <a:endParaRPr lang="fr-FR" dirty="0"/>
          </a:p>
          <a:p>
            <a:pPr>
              <a:lnSpc>
                <a:spcPct val="90000"/>
              </a:lnSpc>
              <a:spcAft>
                <a:spcPts val="600"/>
              </a:spcAft>
            </a:pPr>
            <a:r>
              <a:rPr lang="fr-FR" dirty="0"/>
              <a:t>Ce projet est </a:t>
            </a:r>
            <a:r>
              <a:rPr lang="fr-FR" b="1" dirty="0"/>
              <a:t>"un marqueur social fort"</a:t>
            </a:r>
            <a:r>
              <a:rPr lang="fr-FR" dirty="0"/>
              <a:t> avec 2 objectifs :</a:t>
            </a:r>
            <a:r>
              <a:rPr lang="fr-FR" b="0" i="0" dirty="0">
                <a:solidFill>
                  <a:srgbClr val="000000"/>
                </a:solidFill>
                <a:effectLst/>
                <a:latin typeface="Times New Roman" panose="02020603050405020304" pitchFamily="18" charset="0"/>
              </a:rPr>
              <a:t> </a:t>
            </a:r>
            <a:endParaRPr lang="fr-FR" dirty="0">
              <a:cs typeface="Calibri"/>
            </a:endParaRPr>
          </a:p>
          <a:p>
            <a:pPr marL="285750" indent="-228600">
              <a:lnSpc>
                <a:spcPct val="90000"/>
              </a:lnSpc>
              <a:spcAft>
                <a:spcPts val="600"/>
              </a:spcAft>
              <a:buFont typeface="Arial" panose="020B0604020202020204" pitchFamily="34" charset="0"/>
              <a:buChar char="•"/>
            </a:pPr>
            <a:r>
              <a:rPr lang="fr-FR" dirty="0"/>
              <a:t>Favoriser le pouvoir d'achat de ce public </a:t>
            </a:r>
            <a:endParaRPr lang="fr-FR" dirty="0">
              <a:cs typeface="Calibri"/>
            </a:endParaRPr>
          </a:p>
          <a:p>
            <a:pPr marL="285750" indent="-228600">
              <a:lnSpc>
                <a:spcPct val="90000"/>
              </a:lnSpc>
              <a:spcAft>
                <a:spcPts val="600"/>
              </a:spcAft>
              <a:buFont typeface="Arial" panose="020B0604020202020204" pitchFamily="34" charset="0"/>
              <a:buChar char="•"/>
            </a:pPr>
            <a:r>
              <a:rPr lang="fr-FR" dirty="0"/>
              <a:t>Favoriser l'indépendance financière du bénéficiaire d'</a:t>
            </a:r>
            <a:r>
              <a:rPr lang="fr-FR" dirty="0" err="1"/>
              <a:t>Aah</a:t>
            </a:r>
            <a:r>
              <a:rPr lang="fr-FR" dirty="0"/>
              <a:t> vis à vis de son conjoint. </a:t>
            </a:r>
            <a:endParaRPr lang="fr-FR" dirty="0">
              <a:cs typeface="Calibri"/>
            </a:endParaRPr>
          </a:p>
          <a:p>
            <a:pPr indent="-228600">
              <a:lnSpc>
                <a:spcPct val="90000"/>
              </a:lnSpc>
              <a:spcAft>
                <a:spcPts val="600"/>
              </a:spcAft>
              <a:buFont typeface="Arial" panose="020B0604020202020204" pitchFamily="34" charset="0"/>
              <a:buChar char="•"/>
            </a:pPr>
            <a:endParaRPr lang="fr-FR" b="1" dirty="0">
              <a:cs typeface="Calibri"/>
            </a:endParaRPr>
          </a:p>
          <a:p>
            <a:pPr>
              <a:lnSpc>
                <a:spcPct val="90000"/>
              </a:lnSpc>
              <a:spcAft>
                <a:spcPts val="600"/>
              </a:spcAft>
            </a:pPr>
            <a:r>
              <a:rPr lang="fr-FR" b="1" dirty="0"/>
              <a:t>La </a:t>
            </a:r>
            <a:r>
              <a:rPr lang="fr-FR" b="1" dirty="0" err="1"/>
              <a:t>déconjugalisation</a:t>
            </a:r>
            <a:r>
              <a:rPr lang="fr-FR" b="1" dirty="0"/>
              <a:t> consiste donc à : </a:t>
            </a:r>
            <a:endParaRPr lang="fr-FR" dirty="0">
              <a:cs typeface="Calibri"/>
            </a:endParaRPr>
          </a:p>
          <a:p>
            <a:pPr marL="742950" lvl="1" indent="-228600">
              <a:lnSpc>
                <a:spcPct val="90000"/>
              </a:lnSpc>
              <a:spcAft>
                <a:spcPts val="600"/>
              </a:spcAft>
              <a:buFont typeface="Arial" panose="020B0604020202020204" pitchFamily="34" charset="0"/>
              <a:buChar char="•"/>
            </a:pPr>
            <a:r>
              <a:rPr lang="fr-FR" b="1" dirty="0"/>
              <a:t>Ne plus tenir compte du conjoint et de ses ressources dans le calcul de l’</a:t>
            </a:r>
            <a:r>
              <a:rPr lang="fr-FR" b="1" dirty="0" err="1"/>
              <a:t>Aah</a:t>
            </a:r>
            <a:r>
              <a:rPr lang="fr-FR" b="1" dirty="0"/>
              <a:t>,</a:t>
            </a:r>
            <a:endParaRPr lang="fr-FR" b="1" dirty="0">
              <a:cs typeface="Calibri"/>
            </a:endParaRPr>
          </a:p>
          <a:p>
            <a:pPr marL="742950" lvl="1" indent="-228600">
              <a:lnSpc>
                <a:spcPct val="90000"/>
              </a:lnSpc>
              <a:spcAft>
                <a:spcPts val="600"/>
              </a:spcAft>
              <a:buFont typeface="Arial" panose="020B0604020202020204" pitchFamily="34" charset="0"/>
              <a:buChar char="•"/>
            </a:pPr>
            <a:r>
              <a:rPr lang="fr-FR" b="1" dirty="0"/>
              <a:t>Appliquer un plafond de ressources “personne seule” bien que le bénéficiaire vive en couple.</a:t>
            </a:r>
            <a:endParaRPr lang="fr-FR" b="1" dirty="0">
              <a:cs typeface="Calibri"/>
            </a:endParaRPr>
          </a:p>
          <a:p>
            <a:pPr marL="742950" lvl="1" indent="-228600">
              <a:lnSpc>
                <a:spcPct val="90000"/>
              </a:lnSpc>
              <a:spcAft>
                <a:spcPts val="600"/>
              </a:spcAft>
              <a:buFont typeface="Arial" panose="020B0604020202020204" pitchFamily="34" charset="0"/>
              <a:buChar char="•"/>
            </a:pPr>
            <a:endParaRPr lang="fr-FR" dirty="0">
              <a:cs typeface="Calibri"/>
            </a:endParaRPr>
          </a:p>
          <a:p>
            <a:pPr marL="228600" lvl="1">
              <a:lnSpc>
                <a:spcPct val="90000"/>
              </a:lnSpc>
              <a:spcAft>
                <a:spcPts val="600"/>
              </a:spcAft>
            </a:pPr>
            <a:endParaRPr lang="fr-FR" i="1" dirty="0"/>
          </a:p>
          <a:p>
            <a:pPr marL="228600" lvl="1">
              <a:lnSpc>
                <a:spcPct val="90000"/>
              </a:lnSpc>
              <a:spcAft>
                <a:spcPts val="600"/>
              </a:spcAft>
            </a:pPr>
            <a:endParaRPr lang="fr-FR" i="1" dirty="0">
              <a:cs typeface="Calibri"/>
            </a:endParaRPr>
          </a:p>
          <a:p>
            <a:pPr marL="228600" lvl="1">
              <a:lnSpc>
                <a:spcPct val="90000"/>
              </a:lnSpc>
              <a:spcAft>
                <a:spcPts val="600"/>
              </a:spcAft>
            </a:pPr>
            <a:endParaRPr lang="fr-FR" i="1" dirty="0">
              <a:cs typeface="Calibri"/>
            </a:endParaRPr>
          </a:p>
          <a:p>
            <a:pPr marL="228600" lvl="1">
              <a:lnSpc>
                <a:spcPct val="90000"/>
              </a:lnSpc>
              <a:spcAft>
                <a:spcPts val="600"/>
              </a:spcAft>
            </a:pPr>
            <a:endParaRPr lang="fr-FR" i="1" dirty="0">
              <a:cs typeface="Calibri"/>
            </a:endParaRPr>
          </a:p>
          <a:p>
            <a:pPr marL="228600" lvl="1">
              <a:lnSpc>
                <a:spcPct val="90000"/>
              </a:lnSpc>
              <a:spcAft>
                <a:spcPts val="600"/>
              </a:spcAft>
            </a:pPr>
            <a:endParaRPr lang="fr-FR" i="1" dirty="0">
              <a:cs typeface="Calibri"/>
            </a:endParaRPr>
          </a:p>
        </p:txBody>
      </p:sp>
      <p:sp>
        <p:nvSpPr>
          <p:cNvPr id="3" name="Rectangle 2">
            <a:extLst>
              <a:ext uri="{FF2B5EF4-FFF2-40B4-BE49-F238E27FC236}">
                <a16:creationId xmlns:a16="http://schemas.microsoft.com/office/drawing/2014/main" id="{FD4B0090-B96B-4E1B-F1DD-D1693BC82386}"/>
              </a:ext>
            </a:extLst>
          </p:cNvPr>
          <p:cNvSpPr/>
          <p:nvPr/>
        </p:nvSpPr>
        <p:spPr>
          <a:xfrm>
            <a:off x="1510145" y="5015345"/>
            <a:ext cx="8731135" cy="1260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1" algn="ctr">
              <a:lnSpc>
                <a:spcPct val="90000"/>
              </a:lnSpc>
              <a:spcAft>
                <a:spcPts val="600"/>
              </a:spcAft>
            </a:pPr>
            <a:r>
              <a:rPr lang="fr-FR" i="1" dirty="0"/>
              <a:t>Une dérogation existe toutefois pour les ménages pour lesquels ce nouveau mode de calcul serait défavorable. </a:t>
            </a:r>
            <a:endParaRPr lang="fr-FR" i="1" dirty="0">
              <a:cs typeface="Calibri"/>
            </a:endParaRPr>
          </a:p>
          <a:p>
            <a:pPr marL="228600" lvl="1" algn="ctr">
              <a:lnSpc>
                <a:spcPct val="90000"/>
              </a:lnSpc>
              <a:spcAft>
                <a:spcPts val="600"/>
              </a:spcAft>
            </a:pPr>
            <a:r>
              <a:rPr lang="fr-FR" i="1" dirty="0"/>
              <a:t>Dans cette situation, le calcul continuera à s’effectuer sur la base des ressources du couple, la règle de calcul actuelle n’évolue pas.</a:t>
            </a:r>
            <a:endParaRPr lang="fr-FR" dirty="0"/>
          </a:p>
        </p:txBody>
      </p:sp>
    </p:spTree>
    <p:extLst>
      <p:ext uri="{BB962C8B-B14F-4D97-AF65-F5344CB8AC3E}">
        <p14:creationId xmlns:p14="http://schemas.microsoft.com/office/powerpoint/2010/main" val="31451679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em44n44YJU.b0ydlTb3OJ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em44n44YJU.b0ydlTb3OJ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em44n44YJU.b0ydlTb3OJ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em44n44YJU.b0ydlTb3OJ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4"/>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apgemini Master 2021">
  <a:themeElements>
    <a:clrScheme name="Capgemini 2021">
      <a:dk1>
        <a:sysClr val="windowText" lastClr="000000"/>
      </a:dk1>
      <a:lt1>
        <a:srgbClr val="FFFFFF"/>
      </a:lt1>
      <a:dk2>
        <a:srgbClr val="000000"/>
      </a:dk2>
      <a:lt2>
        <a:srgbClr val="ECECEC"/>
      </a:lt2>
      <a:accent1>
        <a:srgbClr val="0070AD"/>
      </a:accent1>
      <a:accent2>
        <a:srgbClr val="12ABDB"/>
      </a:accent2>
      <a:accent3>
        <a:srgbClr val="2B0A3D"/>
      </a:accent3>
      <a:accent4>
        <a:srgbClr val="272936"/>
      </a:accent4>
      <a:accent5>
        <a:srgbClr val="0F878A"/>
      </a:accent5>
      <a:accent6>
        <a:srgbClr val="14596B"/>
      </a:accent6>
      <a:hlink>
        <a:srgbClr val="00929B"/>
      </a:hlink>
      <a:folHlink>
        <a:srgbClr val="00E6E3"/>
      </a:folHlink>
    </a:clrScheme>
    <a:fontScheme name="Capgemini 2021">
      <a:majorFont>
        <a:latin typeface="Ubuntu Medium"/>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ésentation7" id="{76B067EA-FD90-43C9-9707-1FE07CAB5CA4}" vid="{02F4BFDB-6216-4E82-99CD-FCF5D4909630}"/>
    </a:ext>
  </a:extLst>
</a:theme>
</file>

<file path=ppt/theme/theme3.xml><?xml version="1.0" encoding="utf-8"?>
<a:theme xmlns:a="http://schemas.openxmlformats.org/drawingml/2006/main" name="3_Capgemini Master 2021">
  <a:themeElements>
    <a:clrScheme name="Capgemini 2021">
      <a:dk1>
        <a:sysClr val="windowText" lastClr="000000"/>
      </a:dk1>
      <a:lt1>
        <a:srgbClr val="FFFFFF"/>
      </a:lt1>
      <a:dk2>
        <a:srgbClr val="000000"/>
      </a:dk2>
      <a:lt2>
        <a:srgbClr val="ECECEC"/>
      </a:lt2>
      <a:accent1>
        <a:srgbClr val="0070AD"/>
      </a:accent1>
      <a:accent2>
        <a:srgbClr val="12ABDB"/>
      </a:accent2>
      <a:accent3>
        <a:srgbClr val="2B0A3D"/>
      </a:accent3>
      <a:accent4>
        <a:srgbClr val="272936"/>
      </a:accent4>
      <a:accent5>
        <a:srgbClr val="0F878A"/>
      </a:accent5>
      <a:accent6>
        <a:srgbClr val="14596B"/>
      </a:accent6>
      <a:hlink>
        <a:srgbClr val="00929B"/>
      </a:hlink>
      <a:folHlink>
        <a:srgbClr val="00E6E3"/>
      </a:folHlink>
    </a:clrScheme>
    <a:fontScheme name="Capgemini 2021">
      <a:majorFont>
        <a:latin typeface="Ubuntu Medium"/>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57150">
          <a:solidFill>
            <a:schemeClr val="accent1">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ésentation7" id="{76B067EA-FD90-43C9-9707-1FE07CAB5CA4}" vid="{02F4BFDB-6216-4E82-99CD-FCF5D4909630}"/>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apgemini Master 2021">
  <a:themeElements>
    <a:clrScheme name="Capgemini 2021">
      <a:dk1>
        <a:sysClr val="windowText" lastClr="000000"/>
      </a:dk1>
      <a:lt1>
        <a:srgbClr val="FFFFFF"/>
      </a:lt1>
      <a:dk2>
        <a:srgbClr val="000000"/>
      </a:dk2>
      <a:lt2>
        <a:srgbClr val="ECECEC"/>
      </a:lt2>
      <a:accent1>
        <a:srgbClr val="0070AD"/>
      </a:accent1>
      <a:accent2>
        <a:srgbClr val="12ABDB"/>
      </a:accent2>
      <a:accent3>
        <a:srgbClr val="2B0A3D"/>
      </a:accent3>
      <a:accent4>
        <a:srgbClr val="272936"/>
      </a:accent4>
      <a:accent5>
        <a:srgbClr val="0F878A"/>
      </a:accent5>
      <a:accent6>
        <a:srgbClr val="14596B"/>
      </a:accent6>
      <a:hlink>
        <a:srgbClr val="00929B"/>
      </a:hlink>
      <a:folHlink>
        <a:srgbClr val="00E6E3"/>
      </a:folHlink>
    </a:clrScheme>
    <a:fontScheme name="Capgemini 2021">
      <a:majorFont>
        <a:latin typeface="Ubuntu Medium"/>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ésentation7" id="{76B067EA-FD90-43C9-9707-1FE07CAB5CA4}" vid="{02F4BFDB-6216-4E82-99CD-FCF5D4909630}"/>
    </a:ext>
  </a:extLst>
</a:theme>
</file>

<file path=ppt/theme/theme6.xml><?xml version="1.0" encoding="utf-8"?>
<a:theme xmlns:a="http://schemas.openxmlformats.org/drawingml/2006/main" name="4_Capgemini Master 2021">
  <a:themeElements>
    <a:clrScheme name="Capgemini 2021">
      <a:dk1>
        <a:sysClr val="windowText" lastClr="000000"/>
      </a:dk1>
      <a:lt1>
        <a:srgbClr val="FFFFFF"/>
      </a:lt1>
      <a:dk2>
        <a:srgbClr val="000000"/>
      </a:dk2>
      <a:lt2>
        <a:srgbClr val="ECECEC"/>
      </a:lt2>
      <a:accent1>
        <a:srgbClr val="0070AD"/>
      </a:accent1>
      <a:accent2>
        <a:srgbClr val="12ABDB"/>
      </a:accent2>
      <a:accent3>
        <a:srgbClr val="2B0A3D"/>
      </a:accent3>
      <a:accent4>
        <a:srgbClr val="272936"/>
      </a:accent4>
      <a:accent5>
        <a:srgbClr val="0F878A"/>
      </a:accent5>
      <a:accent6>
        <a:srgbClr val="14596B"/>
      </a:accent6>
      <a:hlink>
        <a:srgbClr val="00929B"/>
      </a:hlink>
      <a:folHlink>
        <a:srgbClr val="00E6E3"/>
      </a:folHlink>
    </a:clrScheme>
    <a:fontScheme name="Capgemini 2021">
      <a:majorFont>
        <a:latin typeface="Ubuntu Medium"/>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ésentation7" id="{76B067EA-FD90-43C9-9707-1FE07CAB5CA4}" vid="{02F4BFDB-6216-4E82-99CD-FCF5D4909630}"/>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937E736A7E5A347BE8394F4776FC552" ma:contentTypeVersion="2" ma:contentTypeDescription="Crée un document." ma:contentTypeScope="" ma:versionID="266d514a789b5ff4ffcc1828384dc1f0">
  <xsd:schema xmlns:xsd="http://www.w3.org/2001/XMLSchema" xmlns:xs="http://www.w3.org/2001/XMLSchema" xmlns:p="http://schemas.microsoft.com/office/2006/metadata/properties" xmlns:ns2="d849983d-1376-497d-a475-f51132030453" targetNamespace="http://schemas.microsoft.com/office/2006/metadata/properties" ma:root="true" ma:fieldsID="4c94c7eea31a9f1fd79600bf3c19e816" ns2:_="">
    <xsd:import namespace="d849983d-1376-497d-a475-f5113203045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49983d-1376-497d-a475-f511320304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D2790ED-6736-4DAE-A16D-3A823E7E9117}">
  <ds:schemaRefs>
    <ds:schemaRef ds:uri="http://schemas.microsoft.com/sharepoint/v3/contenttype/forms"/>
  </ds:schemaRefs>
</ds:datastoreItem>
</file>

<file path=customXml/itemProps2.xml><?xml version="1.0" encoding="utf-8"?>
<ds:datastoreItem xmlns:ds="http://schemas.openxmlformats.org/officeDocument/2006/customXml" ds:itemID="{2EF972B8-2986-4179-8930-34E94910DB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49983d-1376-497d-a475-f511320304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4AF0FD3-1A83-4BD7-89E0-1DCC3AE3FAB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3037</TotalTime>
  <Words>1920</Words>
  <Application>Microsoft Office PowerPoint</Application>
  <PresentationFormat>Grand écran</PresentationFormat>
  <Paragraphs>229</Paragraphs>
  <Slides>32</Slides>
  <Notes>20</Notes>
  <HiddenSlides>0</HiddenSlides>
  <MMClips>0</MMClips>
  <ScaleCrop>false</ScaleCrop>
  <HeadingPairs>
    <vt:vector size="8" baseType="variant">
      <vt:variant>
        <vt:lpstr>Polices utilisées</vt:lpstr>
      </vt:variant>
      <vt:variant>
        <vt:i4>13</vt:i4>
      </vt:variant>
      <vt:variant>
        <vt:lpstr>Thème</vt:lpstr>
      </vt:variant>
      <vt:variant>
        <vt:i4>7</vt:i4>
      </vt:variant>
      <vt:variant>
        <vt:lpstr>Serveurs OLE incorporés</vt:lpstr>
      </vt:variant>
      <vt:variant>
        <vt:i4>2</vt:i4>
      </vt:variant>
      <vt:variant>
        <vt:lpstr>Titres des diapositives</vt:lpstr>
      </vt:variant>
      <vt:variant>
        <vt:i4>32</vt:i4>
      </vt:variant>
    </vt:vector>
  </HeadingPairs>
  <TitlesOfParts>
    <vt:vector size="54" baseType="lpstr">
      <vt:lpstr>ADLaM Display</vt:lpstr>
      <vt:lpstr>Arial</vt:lpstr>
      <vt:lpstr>Arial Black</vt:lpstr>
      <vt:lpstr>Calibri</vt:lpstr>
      <vt:lpstr>Calibri Light</vt:lpstr>
      <vt:lpstr>Courier New</vt:lpstr>
      <vt:lpstr>Courier New,monospace</vt:lpstr>
      <vt:lpstr>Lucida Handwriting</vt:lpstr>
      <vt:lpstr>Times New Roman</vt:lpstr>
      <vt:lpstr>Ubuntu</vt:lpstr>
      <vt:lpstr>Ubuntu Light</vt:lpstr>
      <vt:lpstr>Ubuntu Medium</vt:lpstr>
      <vt:lpstr>Wingdings</vt:lpstr>
      <vt:lpstr>Thème Office</vt:lpstr>
      <vt:lpstr>1_Capgemini Master 2021</vt:lpstr>
      <vt:lpstr>3_Capgemini Master 2021</vt:lpstr>
      <vt:lpstr>Thème Office</vt:lpstr>
      <vt:lpstr>Capgemini Master 2021</vt:lpstr>
      <vt:lpstr>4_Capgemini Master 2021</vt:lpstr>
      <vt:lpstr>Thème Office</vt:lpstr>
      <vt:lpstr>think-cell Slide</vt:lpstr>
      <vt:lpstr>Acrobat Document</vt:lpstr>
      <vt:lpstr>Présentation PowerPoint</vt:lpstr>
      <vt:lpstr>Présentation PowerPoint</vt:lpstr>
      <vt:lpstr>Présentation PowerPoint</vt:lpstr>
      <vt:lpstr>Un peu d’histoire…</vt:lpstr>
      <vt:lpstr>Présentation PowerPoint</vt:lpstr>
      <vt:lpstr>Présentation PowerPoint</vt:lpstr>
      <vt:lpstr>Présentation PowerPoint</vt:lpstr>
      <vt:lpstr>Presentation du dispositif de la deconjugalisation</vt:lpstr>
      <vt:lpstr>Présentation PowerPoint</vt:lpstr>
      <vt:lpstr>CHIFFRES CLÉS DE LA DÉCONJUGALISATION DE L’AAH </vt:lpstr>
      <vt:lpstr>Présentation PowerPoint</vt:lpstr>
      <vt:lpstr>Présentation PowerPoint</vt:lpstr>
      <vt:lpstr>l’ENTREE DANS LE DISPOSITIF DECONJUGALISE</vt:lpstr>
      <vt:lpstr>Présentation PowerPoint</vt:lpstr>
      <vt:lpstr>Présentation PowerPoint</vt:lpstr>
      <vt:lpstr>La gestion des ressources du conjoint</vt:lpstr>
      <vt:lpstr>Présentation PowerPoint</vt:lpstr>
      <vt:lpstr>Présentation PowerPoint</vt:lpstr>
      <vt:lpstr>les notifications </vt:lpstr>
      <vt:lpstr>Présentation PowerPoint</vt:lpstr>
      <vt:lpstr>La mise à jour des dossiers</vt:lpstr>
      <vt:lpstr>Présentation PowerPoint</vt:lpstr>
      <vt:lpstr>Présentation PowerPoint</vt:lpstr>
      <vt:lpstr>caf.fr ET APPLI MOBILE </vt:lpstr>
      <vt:lpstr>Présentation PowerPoint</vt:lpstr>
      <vt:lpstr>Présentation PowerPoint</vt:lpstr>
      <vt:lpstr>LE CALENDRIER</vt:lpstr>
      <vt:lpstr>Présentation PowerPoint</vt:lpstr>
      <vt:lpstr>Les courriers envoyés à nos familles</vt:lpstr>
      <vt:lpstr>Présentation PowerPoint</vt:lpstr>
      <vt:lpstr>Les liens utiles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karine RICHARD 221</dc:creator>
  <cp:lastModifiedBy>Stephanie SABATIER 011</cp:lastModifiedBy>
  <cp:revision>70</cp:revision>
  <dcterms:created xsi:type="dcterms:W3CDTF">2023-04-03T11:24:18Z</dcterms:created>
  <dcterms:modified xsi:type="dcterms:W3CDTF">2023-09-25T13:13:05Z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0x0101008937E736A7E5A347BE8394F4776FC552</vt:lpwstr>
  </property>
</Properties>
</file>